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72" r:id="rId6"/>
    <p:sldId id="269" r:id="rId7"/>
    <p:sldId id="273" r:id="rId8"/>
    <p:sldId id="275" r:id="rId9"/>
    <p:sldId id="276" r:id="rId10"/>
    <p:sldId id="270" r:id="rId11"/>
    <p:sldId id="279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71" r:id="rId20"/>
    <p:sldId id="286" r:id="rId21"/>
    <p:sldId id="287" r:id="rId22"/>
    <p:sldId id="288" r:id="rId23"/>
    <p:sldId id="285" r:id="rId24"/>
    <p:sldId id="290" r:id="rId25"/>
    <p:sldId id="289" r:id="rId26"/>
    <p:sldId id="291" r:id="rId27"/>
    <p:sldId id="292" r:id="rId28"/>
    <p:sldId id="260" r:id="rId29"/>
    <p:sldId id="268" r:id="rId30"/>
    <p:sldId id="298" r:id="rId31"/>
    <p:sldId id="299" r:id="rId32"/>
    <p:sldId id="300" r:id="rId33"/>
    <p:sldId id="301" r:id="rId34"/>
    <p:sldId id="302" r:id="rId35"/>
    <p:sldId id="293" r:id="rId36"/>
    <p:sldId id="307" r:id="rId37"/>
    <p:sldId id="303" r:id="rId38"/>
    <p:sldId id="304" r:id="rId39"/>
    <p:sldId id="305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94" r:id="rId51"/>
    <p:sldId id="318" r:id="rId52"/>
    <p:sldId id="319" r:id="rId53"/>
    <p:sldId id="320" r:id="rId54"/>
    <p:sldId id="321" r:id="rId55"/>
    <p:sldId id="295" r:id="rId56"/>
    <p:sldId id="322" r:id="rId57"/>
    <p:sldId id="323" r:id="rId58"/>
    <p:sldId id="296" r:id="rId59"/>
    <p:sldId id="324" r:id="rId60"/>
    <p:sldId id="297" r:id="rId61"/>
    <p:sldId id="261" r:id="rId62"/>
    <p:sldId id="327" r:id="rId63"/>
    <p:sldId id="329" r:id="rId64"/>
    <p:sldId id="330" r:id="rId65"/>
    <p:sldId id="331" r:id="rId66"/>
    <p:sldId id="334" r:id="rId67"/>
    <p:sldId id="336" r:id="rId68"/>
    <p:sldId id="337" r:id="rId69"/>
    <p:sldId id="332" r:id="rId70"/>
    <p:sldId id="333" r:id="rId71"/>
    <p:sldId id="338" r:id="rId72"/>
    <p:sldId id="339" r:id="rId73"/>
    <p:sldId id="266" r:id="rId74"/>
    <p:sldId id="340" r:id="rId75"/>
    <p:sldId id="341" r:id="rId76"/>
    <p:sldId id="342" r:id="rId77"/>
    <p:sldId id="343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26" r:id="rId91"/>
    <p:sldId id="262" r:id="rId92"/>
    <p:sldId id="267" r:id="rId93"/>
    <p:sldId id="328" r:id="rId94"/>
    <p:sldId id="263" r:id="rId95"/>
    <p:sldId id="257" r:id="rId96"/>
    <p:sldId id="365" r:id="rId97"/>
    <p:sldId id="366" r:id="rId98"/>
    <p:sldId id="367" r:id="rId99"/>
    <p:sldId id="368" r:id="rId100"/>
    <p:sldId id="360" r:id="rId101"/>
    <p:sldId id="36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78" y="53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8B47F-F451-4B74-A33C-427B61B2A3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488D714-0E24-49EA-A964-9DCD80407E8E}">
      <dgm:prSet phldrT="[텍스트]" custT="1"/>
      <dgm:spPr/>
      <dgm:t>
        <a:bodyPr/>
        <a:lstStyle/>
        <a:p>
          <a:pPr latinLnBrk="1"/>
          <a:r>
            <a:rPr lang="ko-KR" altLang="en-US" sz="2800" dirty="0"/>
            <a:t>형상</a:t>
          </a:r>
          <a:br>
            <a:rPr lang="en-US" altLang="ko-KR" sz="2800" dirty="0"/>
          </a:br>
          <a:r>
            <a:rPr lang="ko-KR" altLang="en-US" sz="2800" dirty="0"/>
            <a:t>관리</a:t>
          </a:r>
        </a:p>
      </dgm:t>
    </dgm:pt>
    <dgm:pt modelId="{846C99A6-F196-44CC-804A-B1531CF2D927}" type="par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E999BF61-84FC-4E37-9AF3-70B3513B8654}" type="sib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F37FEBDA-E512-4481-A228-A11923185D0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변경관리</a:t>
          </a:r>
        </a:p>
      </dgm:t>
    </dgm:pt>
    <dgm:pt modelId="{0FEE3CB6-E34D-439A-A0BB-4BA72937ECB6}" type="par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34EA027E-6642-4CDB-9DC0-CA55E661D13D}" type="sib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18577C42-2AE7-4A32-A6BA-22C78645C6D2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빌드관리</a:t>
          </a:r>
          <a:endParaRPr lang="ko-KR" altLang="en-US" sz="1800" dirty="0"/>
        </a:p>
      </dgm:t>
    </dgm:pt>
    <dgm:pt modelId="{0AF4E158-4223-4877-832E-0884C1327586}" type="par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FD164E09-5B2A-442F-975B-B7C7CE76F425}" type="sib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ED4FE004-AF25-4453-B44A-DB93F3D3C74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릴리즈 관리</a:t>
          </a:r>
        </a:p>
      </dgm:t>
    </dgm:pt>
    <dgm:pt modelId="{AD3E6B05-6A77-4C5E-A258-01576D218EBC}" type="par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9FF7D95A-4542-47EA-8E28-DB006AE37C9A}" type="sib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0FA46B48-5973-4918-A901-BE5DA81FC4B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배포관리</a:t>
          </a:r>
        </a:p>
      </dgm:t>
    </dgm:pt>
    <dgm:pt modelId="{4EB3A676-2C9A-42AE-9D11-025BAEB709FE}" type="par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868AEAF3-3D56-490F-81B6-212E70649D87}" type="sib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A179AF04-9F6E-4B82-8A34-08EC9AE19C3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버전관리</a:t>
          </a:r>
        </a:p>
      </dgm:t>
    </dgm:pt>
    <dgm:pt modelId="{7A771CE9-228A-4FA0-B6BA-D5DDCD7D7F6B}" type="par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EE9D7ACB-9A1A-4D73-BE3D-81BB12721F4D}" type="sib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63355272-629C-4B08-9617-DC252235A27E}" type="pres">
      <dgm:prSet presAssocID="{FA48B47F-F451-4B74-A33C-427B61B2A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8A87BF-7DF8-4439-96B5-E1D323ED4775}" type="pres">
      <dgm:prSet presAssocID="{6488D714-0E24-49EA-A964-9DCD80407E8E}" presName="centerShape" presStyleLbl="node0" presStyleIdx="0" presStyleCnt="1"/>
      <dgm:spPr/>
    </dgm:pt>
    <dgm:pt modelId="{39DD3DFD-2559-48AF-BD63-0C541ED9528C}" type="pres">
      <dgm:prSet presAssocID="{F37FEBDA-E512-4481-A228-A11923185D0D}" presName="node" presStyleLbl="node1" presStyleIdx="0" presStyleCnt="5">
        <dgm:presLayoutVars>
          <dgm:bulletEnabled val="1"/>
        </dgm:presLayoutVars>
      </dgm:prSet>
      <dgm:spPr/>
    </dgm:pt>
    <dgm:pt modelId="{201C1B87-193B-484E-B6E9-1880ACF5FF8E}" type="pres">
      <dgm:prSet presAssocID="{F37FEBDA-E512-4481-A228-A11923185D0D}" presName="dummy" presStyleCnt="0"/>
      <dgm:spPr/>
    </dgm:pt>
    <dgm:pt modelId="{BF519365-C8DE-4DED-8332-49E0091CB87F}" type="pres">
      <dgm:prSet presAssocID="{34EA027E-6642-4CDB-9DC0-CA55E661D13D}" presName="sibTrans" presStyleLbl="sibTrans2D1" presStyleIdx="0" presStyleCnt="5"/>
      <dgm:spPr/>
    </dgm:pt>
    <dgm:pt modelId="{AC0FAFFB-34D5-4E97-8375-C2ED35B2B6CA}" type="pres">
      <dgm:prSet presAssocID="{18577C42-2AE7-4A32-A6BA-22C78645C6D2}" presName="node" presStyleLbl="node1" presStyleIdx="1" presStyleCnt="5">
        <dgm:presLayoutVars>
          <dgm:bulletEnabled val="1"/>
        </dgm:presLayoutVars>
      </dgm:prSet>
      <dgm:spPr/>
    </dgm:pt>
    <dgm:pt modelId="{6490C804-9A14-4CB0-96CC-7A8ADEB7093C}" type="pres">
      <dgm:prSet presAssocID="{18577C42-2AE7-4A32-A6BA-22C78645C6D2}" presName="dummy" presStyleCnt="0"/>
      <dgm:spPr/>
    </dgm:pt>
    <dgm:pt modelId="{633EA222-883C-4E49-BA01-76B0B1E28208}" type="pres">
      <dgm:prSet presAssocID="{FD164E09-5B2A-442F-975B-B7C7CE76F425}" presName="sibTrans" presStyleLbl="sibTrans2D1" presStyleIdx="1" presStyleCnt="5"/>
      <dgm:spPr/>
    </dgm:pt>
    <dgm:pt modelId="{40BB3501-AC95-405E-8A42-727234B7D075}" type="pres">
      <dgm:prSet presAssocID="{ED4FE004-AF25-4453-B44A-DB93F3D3C74C}" presName="node" presStyleLbl="node1" presStyleIdx="2" presStyleCnt="5">
        <dgm:presLayoutVars>
          <dgm:bulletEnabled val="1"/>
        </dgm:presLayoutVars>
      </dgm:prSet>
      <dgm:spPr/>
    </dgm:pt>
    <dgm:pt modelId="{C2452DF7-EE48-4F4B-87AE-FAE1848DFBE3}" type="pres">
      <dgm:prSet presAssocID="{ED4FE004-AF25-4453-B44A-DB93F3D3C74C}" presName="dummy" presStyleCnt="0"/>
      <dgm:spPr/>
    </dgm:pt>
    <dgm:pt modelId="{29D17C60-6E33-4457-9E8B-ECB6E59DECF5}" type="pres">
      <dgm:prSet presAssocID="{9FF7D95A-4542-47EA-8E28-DB006AE37C9A}" presName="sibTrans" presStyleLbl="sibTrans2D1" presStyleIdx="2" presStyleCnt="5"/>
      <dgm:spPr/>
    </dgm:pt>
    <dgm:pt modelId="{E8A020F6-C3D9-4812-A75C-2069A34B7E73}" type="pres">
      <dgm:prSet presAssocID="{0FA46B48-5973-4918-A901-BE5DA81FC4B1}" presName="node" presStyleLbl="node1" presStyleIdx="3" presStyleCnt="5">
        <dgm:presLayoutVars>
          <dgm:bulletEnabled val="1"/>
        </dgm:presLayoutVars>
      </dgm:prSet>
      <dgm:spPr/>
    </dgm:pt>
    <dgm:pt modelId="{ECC5EE85-255E-4B7E-98FC-2DD6AA4E011D}" type="pres">
      <dgm:prSet presAssocID="{0FA46B48-5973-4918-A901-BE5DA81FC4B1}" presName="dummy" presStyleCnt="0"/>
      <dgm:spPr/>
    </dgm:pt>
    <dgm:pt modelId="{604E1151-EEB4-40CD-8A4A-20611C6373A2}" type="pres">
      <dgm:prSet presAssocID="{868AEAF3-3D56-490F-81B6-212E70649D87}" presName="sibTrans" presStyleLbl="sibTrans2D1" presStyleIdx="3" presStyleCnt="5"/>
      <dgm:spPr/>
    </dgm:pt>
    <dgm:pt modelId="{78C11C4F-DC63-4139-B8A9-BBFBD55AEF7F}" type="pres">
      <dgm:prSet presAssocID="{A179AF04-9F6E-4B82-8A34-08EC9AE19C33}" presName="node" presStyleLbl="node1" presStyleIdx="4" presStyleCnt="5">
        <dgm:presLayoutVars>
          <dgm:bulletEnabled val="1"/>
        </dgm:presLayoutVars>
      </dgm:prSet>
      <dgm:spPr/>
    </dgm:pt>
    <dgm:pt modelId="{571680D8-99F1-4DAC-9D74-E91EE727D6F5}" type="pres">
      <dgm:prSet presAssocID="{A179AF04-9F6E-4B82-8A34-08EC9AE19C33}" presName="dummy" presStyleCnt="0"/>
      <dgm:spPr/>
    </dgm:pt>
    <dgm:pt modelId="{584B8A81-24D8-4390-B40A-43B3F6CF8CAF}" type="pres">
      <dgm:prSet presAssocID="{EE9D7ACB-9A1A-4D73-BE3D-81BB12721F4D}" presName="sibTrans" presStyleLbl="sibTrans2D1" presStyleIdx="4" presStyleCnt="5"/>
      <dgm:spPr/>
    </dgm:pt>
  </dgm:ptLst>
  <dgm:cxnLst>
    <dgm:cxn modelId="{B145B403-39DC-46B5-8EE6-A0A00A0F7BE1}" srcId="{6488D714-0E24-49EA-A964-9DCD80407E8E}" destId="{18577C42-2AE7-4A32-A6BA-22C78645C6D2}" srcOrd="1" destOrd="0" parTransId="{0AF4E158-4223-4877-832E-0884C1327586}" sibTransId="{FD164E09-5B2A-442F-975B-B7C7CE76F425}"/>
    <dgm:cxn modelId="{F4C18A15-E2B6-4F6D-BA64-73682D14B2C9}" type="presOf" srcId="{FD164E09-5B2A-442F-975B-B7C7CE76F425}" destId="{633EA222-883C-4E49-BA01-76B0B1E28208}" srcOrd="0" destOrd="0" presId="urn:microsoft.com/office/officeart/2005/8/layout/radial6"/>
    <dgm:cxn modelId="{91EA771B-46CB-46E7-9BA7-C60A9A26AD84}" srcId="{6488D714-0E24-49EA-A964-9DCD80407E8E}" destId="{ED4FE004-AF25-4453-B44A-DB93F3D3C74C}" srcOrd="2" destOrd="0" parTransId="{AD3E6B05-6A77-4C5E-A258-01576D218EBC}" sibTransId="{9FF7D95A-4542-47EA-8E28-DB006AE37C9A}"/>
    <dgm:cxn modelId="{4DCBE625-77FF-496C-A8F0-5CA7417A0DFF}" type="presOf" srcId="{FA48B47F-F451-4B74-A33C-427B61B2A3BB}" destId="{63355272-629C-4B08-9617-DC252235A27E}" srcOrd="0" destOrd="0" presId="urn:microsoft.com/office/officeart/2005/8/layout/radial6"/>
    <dgm:cxn modelId="{A3BE9028-5A58-4795-8610-4DD9657B7CF6}" type="presOf" srcId="{6488D714-0E24-49EA-A964-9DCD80407E8E}" destId="{218A87BF-7DF8-4439-96B5-E1D323ED4775}" srcOrd="0" destOrd="0" presId="urn:microsoft.com/office/officeart/2005/8/layout/radial6"/>
    <dgm:cxn modelId="{637A2A2C-E371-4EB9-A523-AA5956034A2D}" type="presOf" srcId="{868AEAF3-3D56-490F-81B6-212E70649D87}" destId="{604E1151-EEB4-40CD-8A4A-20611C6373A2}" srcOrd="0" destOrd="0" presId="urn:microsoft.com/office/officeart/2005/8/layout/radial6"/>
    <dgm:cxn modelId="{79458439-49BC-42D4-8255-35D1F685E93B}" type="presOf" srcId="{34EA027E-6642-4CDB-9DC0-CA55E661D13D}" destId="{BF519365-C8DE-4DED-8332-49E0091CB87F}" srcOrd="0" destOrd="0" presId="urn:microsoft.com/office/officeart/2005/8/layout/radial6"/>
    <dgm:cxn modelId="{8819FC6B-EA39-458E-A41E-9887373C809A}" type="presOf" srcId="{ED4FE004-AF25-4453-B44A-DB93F3D3C74C}" destId="{40BB3501-AC95-405E-8A42-727234B7D075}" srcOrd="0" destOrd="0" presId="urn:microsoft.com/office/officeart/2005/8/layout/radial6"/>
    <dgm:cxn modelId="{8AB4E84E-21D0-4991-B3DA-407DA2D1E904}" type="presOf" srcId="{A179AF04-9F6E-4B82-8A34-08EC9AE19C33}" destId="{78C11C4F-DC63-4139-B8A9-BBFBD55AEF7F}" srcOrd="0" destOrd="0" presId="urn:microsoft.com/office/officeart/2005/8/layout/radial6"/>
    <dgm:cxn modelId="{6D5D4573-7350-4567-8174-111251F1179A}" srcId="{6488D714-0E24-49EA-A964-9DCD80407E8E}" destId="{A179AF04-9F6E-4B82-8A34-08EC9AE19C33}" srcOrd="4" destOrd="0" parTransId="{7A771CE9-228A-4FA0-B6BA-D5DDCD7D7F6B}" sibTransId="{EE9D7ACB-9A1A-4D73-BE3D-81BB12721F4D}"/>
    <dgm:cxn modelId="{443C7D77-72CD-4A13-AFE0-09CDE52CC7D7}" srcId="{6488D714-0E24-49EA-A964-9DCD80407E8E}" destId="{F37FEBDA-E512-4481-A228-A11923185D0D}" srcOrd="0" destOrd="0" parTransId="{0FEE3CB6-E34D-439A-A0BB-4BA72937ECB6}" sibTransId="{34EA027E-6642-4CDB-9DC0-CA55E661D13D}"/>
    <dgm:cxn modelId="{6F2DC189-C7A5-40CE-87F0-059D2A30BA5C}" type="presOf" srcId="{F37FEBDA-E512-4481-A228-A11923185D0D}" destId="{39DD3DFD-2559-48AF-BD63-0C541ED9528C}" srcOrd="0" destOrd="0" presId="urn:microsoft.com/office/officeart/2005/8/layout/radial6"/>
    <dgm:cxn modelId="{66A5918A-87CF-4005-BF01-683C45D5A592}" type="presOf" srcId="{9FF7D95A-4542-47EA-8E28-DB006AE37C9A}" destId="{29D17C60-6E33-4457-9E8B-ECB6E59DECF5}" srcOrd="0" destOrd="0" presId="urn:microsoft.com/office/officeart/2005/8/layout/radial6"/>
    <dgm:cxn modelId="{854CB690-08A4-415A-A4C4-20FD1ACC66EA}" srcId="{FA48B47F-F451-4B74-A33C-427B61B2A3BB}" destId="{6488D714-0E24-49EA-A964-9DCD80407E8E}" srcOrd="0" destOrd="0" parTransId="{846C99A6-F196-44CC-804A-B1531CF2D927}" sibTransId="{E999BF61-84FC-4E37-9AF3-70B3513B8654}"/>
    <dgm:cxn modelId="{637F07A0-A096-4A85-94C3-4AF3B36AC16B}" type="presOf" srcId="{0FA46B48-5973-4918-A901-BE5DA81FC4B1}" destId="{E8A020F6-C3D9-4812-A75C-2069A34B7E73}" srcOrd="0" destOrd="0" presId="urn:microsoft.com/office/officeart/2005/8/layout/radial6"/>
    <dgm:cxn modelId="{2E4234DF-AD25-44D1-BEA6-0058D2D266B6}" type="presOf" srcId="{18577C42-2AE7-4A32-A6BA-22C78645C6D2}" destId="{AC0FAFFB-34D5-4E97-8375-C2ED35B2B6CA}" srcOrd="0" destOrd="0" presId="urn:microsoft.com/office/officeart/2005/8/layout/radial6"/>
    <dgm:cxn modelId="{9BBA4FFC-9D31-4ED2-949A-13C58770B70A}" srcId="{6488D714-0E24-49EA-A964-9DCD80407E8E}" destId="{0FA46B48-5973-4918-A901-BE5DA81FC4B1}" srcOrd="3" destOrd="0" parTransId="{4EB3A676-2C9A-42AE-9D11-025BAEB709FE}" sibTransId="{868AEAF3-3D56-490F-81B6-212E70649D87}"/>
    <dgm:cxn modelId="{6DB7B4FE-AC7F-4A7F-A5D7-ADD587E52086}" type="presOf" srcId="{EE9D7ACB-9A1A-4D73-BE3D-81BB12721F4D}" destId="{584B8A81-24D8-4390-B40A-43B3F6CF8CAF}" srcOrd="0" destOrd="0" presId="urn:microsoft.com/office/officeart/2005/8/layout/radial6"/>
    <dgm:cxn modelId="{74A2B585-54A5-4AF2-855E-5479F67C5B57}" type="presParOf" srcId="{63355272-629C-4B08-9617-DC252235A27E}" destId="{218A87BF-7DF8-4439-96B5-E1D323ED4775}" srcOrd="0" destOrd="0" presId="urn:microsoft.com/office/officeart/2005/8/layout/radial6"/>
    <dgm:cxn modelId="{16967052-CCA7-4E94-8E55-62A4A445156F}" type="presParOf" srcId="{63355272-629C-4B08-9617-DC252235A27E}" destId="{39DD3DFD-2559-48AF-BD63-0C541ED9528C}" srcOrd="1" destOrd="0" presId="urn:microsoft.com/office/officeart/2005/8/layout/radial6"/>
    <dgm:cxn modelId="{137166E2-64F9-4C9F-BCD8-E28EE78CCEE6}" type="presParOf" srcId="{63355272-629C-4B08-9617-DC252235A27E}" destId="{201C1B87-193B-484E-B6E9-1880ACF5FF8E}" srcOrd="2" destOrd="0" presId="urn:microsoft.com/office/officeart/2005/8/layout/radial6"/>
    <dgm:cxn modelId="{7CF8C45E-210D-4FB5-9A98-3E879EFBADFD}" type="presParOf" srcId="{63355272-629C-4B08-9617-DC252235A27E}" destId="{BF519365-C8DE-4DED-8332-49E0091CB87F}" srcOrd="3" destOrd="0" presId="urn:microsoft.com/office/officeart/2005/8/layout/radial6"/>
    <dgm:cxn modelId="{8FF873A1-72C0-4506-AAA1-9EDAE8D58631}" type="presParOf" srcId="{63355272-629C-4B08-9617-DC252235A27E}" destId="{AC0FAFFB-34D5-4E97-8375-C2ED35B2B6CA}" srcOrd="4" destOrd="0" presId="urn:microsoft.com/office/officeart/2005/8/layout/radial6"/>
    <dgm:cxn modelId="{62C7A7F9-A320-4573-876A-7541741ED89B}" type="presParOf" srcId="{63355272-629C-4B08-9617-DC252235A27E}" destId="{6490C804-9A14-4CB0-96CC-7A8ADEB7093C}" srcOrd="5" destOrd="0" presId="urn:microsoft.com/office/officeart/2005/8/layout/radial6"/>
    <dgm:cxn modelId="{C694F30F-3F6D-4808-94CE-3FBD5B586663}" type="presParOf" srcId="{63355272-629C-4B08-9617-DC252235A27E}" destId="{633EA222-883C-4E49-BA01-76B0B1E28208}" srcOrd="6" destOrd="0" presId="urn:microsoft.com/office/officeart/2005/8/layout/radial6"/>
    <dgm:cxn modelId="{4B599634-6288-4E2E-96B2-E4530DA0353E}" type="presParOf" srcId="{63355272-629C-4B08-9617-DC252235A27E}" destId="{40BB3501-AC95-405E-8A42-727234B7D075}" srcOrd="7" destOrd="0" presId="urn:microsoft.com/office/officeart/2005/8/layout/radial6"/>
    <dgm:cxn modelId="{9C9B47C5-CCBD-47C5-BF75-5DDEBAF7D69C}" type="presParOf" srcId="{63355272-629C-4B08-9617-DC252235A27E}" destId="{C2452DF7-EE48-4F4B-87AE-FAE1848DFBE3}" srcOrd="8" destOrd="0" presId="urn:microsoft.com/office/officeart/2005/8/layout/radial6"/>
    <dgm:cxn modelId="{86BC501C-5284-4D8B-9EB6-6EEA710BFC93}" type="presParOf" srcId="{63355272-629C-4B08-9617-DC252235A27E}" destId="{29D17C60-6E33-4457-9E8B-ECB6E59DECF5}" srcOrd="9" destOrd="0" presId="urn:microsoft.com/office/officeart/2005/8/layout/radial6"/>
    <dgm:cxn modelId="{1565BB3C-A774-47CE-BAB2-7AD877A5A2D5}" type="presParOf" srcId="{63355272-629C-4B08-9617-DC252235A27E}" destId="{E8A020F6-C3D9-4812-A75C-2069A34B7E73}" srcOrd="10" destOrd="0" presId="urn:microsoft.com/office/officeart/2005/8/layout/radial6"/>
    <dgm:cxn modelId="{3D2FF9E0-4C91-41E8-8F3B-7C66DF1436BF}" type="presParOf" srcId="{63355272-629C-4B08-9617-DC252235A27E}" destId="{ECC5EE85-255E-4B7E-98FC-2DD6AA4E011D}" srcOrd="11" destOrd="0" presId="urn:microsoft.com/office/officeart/2005/8/layout/radial6"/>
    <dgm:cxn modelId="{807ED05A-4348-4EB0-927F-3AB2922B1144}" type="presParOf" srcId="{63355272-629C-4B08-9617-DC252235A27E}" destId="{604E1151-EEB4-40CD-8A4A-20611C6373A2}" srcOrd="12" destOrd="0" presId="urn:microsoft.com/office/officeart/2005/8/layout/radial6"/>
    <dgm:cxn modelId="{7BED2117-4E65-4655-A9D4-A9BE16F06E12}" type="presParOf" srcId="{63355272-629C-4B08-9617-DC252235A27E}" destId="{78C11C4F-DC63-4139-B8A9-BBFBD55AEF7F}" srcOrd="13" destOrd="0" presId="urn:microsoft.com/office/officeart/2005/8/layout/radial6"/>
    <dgm:cxn modelId="{AE21F580-0526-4E6F-9E34-9A44A5642BAF}" type="presParOf" srcId="{63355272-629C-4B08-9617-DC252235A27E}" destId="{571680D8-99F1-4DAC-9D74-E91EE727D6F5}" srcOrd="14" destOrd="0" presId="urn:microsoft.com/office/officeart/2005/8/layout/radial6"/>
    <dgm:cxn modelId="{F3544B4A-0977-40DA-8DEF-000C060C4002}" type="presParOf" srcId="{63355272-629C-4B08-9617-DC252235A27E}" destId="{584B8A81-24D8-4390-B40A-43B3F6CF8CA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8A81-24D8-4390-B40A-43B3F6CF8CA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1151-EEB4-40CD-8A4A-20611C6373A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17C60-6E33-4457-9E8B-ECB6E59DECF5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EA222-883C-4E49-BA01-76B0B1E2820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9365-C8DE-4DED-8332-49E0091CB87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A87BF-7DF8-4439-96B5-E1D323ED4775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형상</a:t>
          </a:r>
          <a:br>
            <a:rPr lang="en-US" altLang="ko-KR" sz="2800" kern="1200" dirty="0"/>
          </a:br>
          <a:r>
            <a:rPr lang="ko-KR" altLang="en-US" sz="2800" kern="1200" dirty="0"/>
            <a:t>관리</a:t>
          </a:r>
        </a:p>
      </dsp:txBody>
      <dsp:txXfrm>
        <a:off x="3338563" y="2172886"/>
        <a:ext cx="1450873" cy="1450873"/>
      </dsp:txXfrm>
    </dsp:sp>
    <dsp:sp modelId="{39DD3DFD-2559-48AF-BD63-0C541ED9528C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변경관리</a:t>
          </a:r>
        </a:p>
      </dsp:txBody>
      <dsp:txXfrm>
        <a:off x="3556194" y="211966"/>
        <a:ext cx="1015610" cy="1015610"/>
      </dsp:txXfrm>
    </dsp:sp>
    <dsp:sp modelId="{AC0FAFFB-34D5-4E97-8375-C2ED35B2B6CA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빌드관리</a:t>
          </a:r>
          <a:endParaRPr lang="ko-KR" altLang="en-US" sz="1800" kern="1200" dirty="0"/>
        </a:p>
      </dsp:txBody>
      <dsp:txXfrm>
        <a:off x="5628120" y="1717308"/>
        <a:ext cx="1015610" cy="1015610"/>
      </dsp:txXfrm>
    </dsp:sp>
    <dsp:sp modelId="{40BB3501-AC95-405E-8A42-727234B7D075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릴리즈 관리</a:t>
          </a:r>
        </a:p>
      </dsp:txBody>
      <dsp:txXfrm>
        <a:off x="4836715" y="4153003"/>
        <a:ext cx="1015610" cy="1015610"/>
      </dsp:txXfrm>
    </dsp:sp>
    <dsp:sp modelId="{E8A020F6-C3D9-4812-A75C-2069A34B7E73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배포관리</a:t>
          </a:r>
        </a:p>
      </dsp:txBody>
      <dsp:txXfrm>
        <a:off x="2275674" y="4153003"/>
        <a:ext cx="1015610" cy="1015610"/>
      </dsp:txXfrm>
    </dsp:sp>
    <dsp:sp modelId="{78C11C4F-DC63-4139-B8A9-BBFBD55AEF7F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버전관리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0" indent="0" algn="r">
              <a:buNone/>
              <a:defRPr sz="16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33744-07C7-4810-A244-592235DF4795}"/>
              </a:ext>
            </a:extLst>
          </p:cNvPr>
          <p:cNvSpPr/>
          <p:nvPr userDrawn="1"/>
        </p:nvSpPr>
        <p:spPr bwMode="auto">
          <a:xfrm>
            <a:off x="9135528" y="596435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7AA36C-3DF2-40EF-B780-88BDD080B935}"/>
              </a:ext>
            </a:extLst>
          </p:cNvPr>
          <p:cNvSpPr/>
          <p:nvPr userDrawn="1"/>
        </p:nvSpPr>
        <p:spPr bwMode="auto">
          <a:xfrm>
            <a:off x="0" y="596435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906F4-76BE-4F56-9DD1-E14FE25E12C1}"/>
              </a:ext>
            </a:extLst>
          </p:cNvPr>
          <p:cNvSpPr txBox="1"/>
          <p:nvPr userDrawn="1"/>
        </p:nvSpPr>
        <p:spPr>
          <a:xfrm>
            <a:off x="1025349" y="1494404"/>
            <a:ext cx="4009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FDF12C-6721-4684-B320-0C9CCFBA243D}"/>
              </a:ext>
            </a:extLst>
          </p:cNvPr>
          <p:cNvCxnSpPr/>
          <p:nvPr userDrawn="1"/>
        </p:nvCxnSpPr>
        <p:spPr>
          <a:xfrm>
            <a:off x="5574159" y="1494404"/>
            <a:ext cx="0" cy="416505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94B2A-4A9D-4F08-96FE-51FB942EDD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733093"/>
          </a:xfrm>
          <a:prstGeom prst="rect">
            <a:avLst/>
          </a:prstGeom>
        </p:spPr>
        <p:txBody>
          <a:bodyPr anchor="ctr" anchorCtr="0"/>
          <a:lstStyle>
            <a:lvl1pPr marL="514350" indent="-514350">
              <a:buFont typeface="+mj-lt"/>
              <a:buAutoNum type="romanUcPeriod"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8592FD-8372-4CE2-BDA3-E065FE7C36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6063" y="3541853"/>
            <a:ext cx="3705225" cy="1747777"/>
          </a:xfrm>
          <a:prstGeom prst="rect">
            <a:avLst/>
          </a:prstGeom>
        </p:spPr>
        <p:txBody>
          <a:bodyPr/>
          <a:lstStyle>
            <a:lvl1pPr>
              <a:defRPr lang="ko-KR" altLang="en-US" sz="1200" b="1" dirty="0" smtClean="0"/>
            </a:lvl1pPr>
          </a:lstStyle>
          <a:p>
            <a:pPr marL="514350" lvl="0" indent="-514350">
              <a:buFont typeface="+mj-lt"/>
              <a:buAutoNum type="romanUcPeriod"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F7DEDA52-1041-4EF6-A7E6-A53058B64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625475" indent="-266700">
              <a:buFont typeface="+mj-lt"/>
              <a:buAutoNum type="arabicPeriod"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5724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pos="6114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형상관리 및 G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400050" indent="-400050" algn="r">
              <a:buFont typeface="+mj-lt"/>
              <a:buAutoNum type="romanUcPeriod"/>
              <a:defRPr sz="1600" b="1" baseline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421443-E2A8-4A55-8570-F72F38B49C2E}"/>
              </a:ext>
            </a:extLst>
          </p:cNvPr>
          <p:cNvCxnSpPr/>
          <p:nvPr userDrawn="1"/>
        </p:nvCxnSpPr>
        <p:spPr>
          <a:xfrm>
            <a:off x="0" y="619947"/>
            <a:ext cx="12192000" cy="0"/>
          </a:xfrm>
          <a:prstGeom prst="line">
            <a:avLst/>
          </a:prstGeom>
          <a:ln w="38100">
            <a:solidFill>
              <a:srgbClr val="F3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49175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pos="7559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E10CB3-F691-4420-A822-359040177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846" y="0"/>
            <a:ext cx="11254155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611065" y="1965328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End of Document</a:t>
            </a: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9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9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9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8" indent="-34289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C%8B%A4%EB%A3%A8%EC%97%A3-%EC%82%AC%EB%9E%8C-%EC%95%84%EB%B0%94%ED%83%80-14663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github.com" TargetMode="External"/><Relationship Id="rId2" Type="http://schemas.openxmlformats.org/officeDocument/2006/relationships/hyperlink" Target="mailto:email.support@github.co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CAD855-500F-415F-B811-FEA70B9A8BC7}"/>
              </a:ext>
            </a:extLst>
          </p:cNvPr>
          <p:cNvSpPr/>
          <p:nvPr/>
        </p:nvSpPr>
        <p:spPr>
          <a:xfrm>
            <a:off x="0" y="2394080"/>
            <a:ext cx="12192000" cy="434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05E9B7-80BF-46D2-92A7-390003303599}"/>
              </a:ext>
            </a:extLst>
          </p:cNvPr>
          <p:cNvSpPr txBox="1">
            <a:spLocks/>
          </p:cNvSpPr>
          <p:nvPr/>
        </p:nvSpPr>
        <p:spPr>
          <a:xfrm>
            <a:off x="1511305" y="477229"/>
            <a:ext cx="9144000" cy="939483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b="1" dirty="0"/>
              <a:t>프로젝트 운영팀 </a:t>
            </a:r>
            <a:r>
              <a:rPr lang="en-US" altLang="ko-KR" b="1" dirty="0"/>
              <a:t>Skill Up</a:t>
            </a:r>
            <a:endParaRPr lang="ko-KR" altLang="en-US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8094F82-D5F8-4C03-A1FA-C8E60872DD74}"/>
              </a:ext>
            </a:extLst>
          </p:cNvPr>
          <p:cNvSpPr txBox="1">
            <a:spLocks/>
          </p:cNvSpPr>
          <p:nvPr/>
        </p:nvSpPr>
        <p:spPr>
          <a:xfrm>
            <a:off x="3331638" y="1531136"/>
            <a:ext cx="5503333" cy="817562"/>
          </a:xfr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&lt; Git N Git Flow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&gt;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EEC55-8B8E-4BE6-82D8-274BC8F89511}"/>
              </a:ext>
            </a:extLst>
          </p:cNvPr>
          <p:cNvSpPr txBox="1">
            <a:spLocks/>
          </p:cNvSpPr>
          <p:nvPr/>
        </p:nvSpPr>
        <p:spPr>
          <a:xfrm>
            <a:off x="10371665" y="6062133"/>
            <a:ext cx="1634067" cy="483896"/>
          </a:xfrm>
        </p:spPr>
        <p:txBody>
          <a:bodyPr anchor="b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2000" b="1" dirty="0"/>
              <a:t>부장 정영호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3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30264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/>
              <a:t>버전 관리의 개념</a:t>
            </a:r>
          </a:p>
          <a:p>
            <a:pPr lvl="1"/>
            <a:r>
              <a:rPr dirty="0"/>
              <a:t>Management of changes to documents, programs, and other information stored as computer files</a:t>
            </a:r>
          </a:p>
          <a:p>
            <a:pPr lvl="1"/>
            <a:r>
              <a:rPr dirty="0"/>
              <a:t>“관리대상”인 파일들의 버전을 관리하는 것</a:t>
            </a:r>
          </a:p>
          <a:p>
            <a:pPr lvl="1"/>
            <a:r>
              <a:rPr dirty="0"/>
              <a:t>“관리대상”인 파일들에 일어나는 변화들을 </a:t>
            </a:r>
            <a:r>
              <a:rPr dirty="0" err="1"/>
              <a:t>관리하는</a:t>
            </a:r>
            <a:r>
              <a:rPr dirty="0"/>
              <a:t> 것</a:t>
            </a:r>
            <a:endParaRPr lang="en-US" altLang="ko-KR" dirty="0"/>
          </a:p>
          <a:p>
            <a:pPr lvl="1"/>
            <a:endParaRPr dirty="0"/>
          </a:p>
          <a:p>
            <a:r>
              <a:rPr dirty="0"/>
              <a:t>버전이란?</a:t>
            </a:r>
          </a:p>
          <a:p>
            <a:pPr lvl="1"/>
            <a:r>
              <a:rPr dirty="0"/>
              <a:t>“관리 대상”에 있는 파일의 변화가 있을 때마다, 그 파일에게 매겨지는 일련 번호</a:t>
            </a:r>
          </a:p>
          <a:p>
            <a:pPr lvl="1"/>
            <a:r>
              <a:rPr dirty="0"/>
              <a:t>다른 용어로 “판” 이라고도 함</a:t>
            </a:r>
          </a:p>
        </p:txBody>
      </p:sp>
    </p:spTree>
    <p:extLst>
      <p:ext uri="{BB962C8B-B14F-4D97-AF65-F5344CB8AC3E}">
        <p14:creationId xmlns:p14="http://schemas.microsoft.com/office/powerpoint/2010/main" val="126881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0A6F461-0C7E-46ED-B666-B67574455C19}"/>
              </a:ext>
            </a:extLst>
          </p:cNvPr>
          <p:cNvSpPr txBox="1">
            <a:spLocks/>
          </p:cNvSpPr>
          <p:nvPr/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54132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88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의 흐름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9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관리의 중요성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폭발: 8pt 3">
            <a:extLst>
              <a:ext uri="{FF2B5EF4-FFF2-40B4-BE49-F238E27FC236}">
                <a16:creationId xmlns:a16="http://schemas.microsoft.com/office/drawing/2014/main" id="{F2AD8174-0F4E-4750-8189-5502976195A7}"/>
              </a:ext>
            </a:extLst>
          </p:cNvPr>
          <p:cNvSpPr/>
          <p:nvPr/>
        </p:nvSpPr>
        <p:spPr>
          <a:xfrm>
            <a:off x="8643987" y="3783996"/>
            <a:ext cx="1051823" cy="1261631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오류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42990159-1880-4DFA-BE5D-94CB06FAF1D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8169009" y="2679539"/>
            <a:ext cx="12700" cy="3900668"/>
          </a:xfrm>
          <a:prstGeom prst="curvedConnector3">
            <a:avLst>
              <a:gd name="adj1" fmla="val 7997465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24C3913-49F1-4F17-BF32-B5C0A137C5B6}"/>
              </a:ext>
            </a:extLst>
          </p:cNvPr>
          <p:cNvSpPr txBox="1"/>
          <p:nvPr/>
        </p:nvSpPr>
        <p:spPr>
          <a:xfrm>
            <a:off x="246185" y="657225"/>
            <a:ext cx="11508378" cy="517577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1600" b="1" spc="160" dirty="0">
                <a:latin typeface="+mn-ea"/>
                <a:cs typeface="Noto Sans CJK JP Regular"/>
              </a:rPr>
              <a:t>버전 관리</a:t>
            </a:r>
            <a:r>
              <a:rPr sz="1600" b="1" spc="330" dirty="0">
                <a:latin typeface="+mn-ea"/>
                <a:cs typeface="Noto Sans CJK JP Regular"/>
              </a:rPr>
              <a:t> </a:t>
            </a:r>
            <a:r>
              <a:rPr sz="1600" b="1" spc="160" dirty="0">
                <a:latin typeface="+mn-ea"/>
                <a:cs typeface="Noto Sans CJK JP Regular"/>
              </a:rPr>
              <a:t>예시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위키백과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누구나 편집할 수 있는 공개된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위키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동시다발적으로 편집이 일어나기 때문에 편집 기록을 </a:t>
            </a:r>
            <a:r>
              <a:rPr sz="1600" b="1" spc="125" dirty="0" err="1">
                <a:latin typeface="+mn-ea"/>
                <a:cs typeface="Noto Sans CJK JP Regular"/>
              </a:rPr>
              <a:t>모두</a:t>
            </a:r>
            <a:r>
              <a:rPr sz="1600" b="1" spc="16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sz="1600" b="1" dirty="0">
              <a:latin typeface="+mn-ea"/>
              <a:cs typeface="Times New Roman"/>
            </a:endParaRPr>
          </a:p>
          <a:p>
            <a:pPr marL="727075" lvl="1" indent="-357505">
              <a:lnSpc>
                <a:spcPct val="100000"/>
              </a:lnSpc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구글</a:t>
            </a:r>
            <a:r>
              <a:rPr sz="1600" b="1" spc="229" dirty="0">
                <a:latin typeface="+mn-ea"/>
                <a:cs typeface="Noto Sans CJK JP Regular"/>
              </a:rPr>
              <a:t> </a:t>
            </a:r>
            <a:r>
              <a:rPr sz="1600" b="1" spc="140" dirty="0">
                <a:latin typeface="+mn-ea"/>
                <a:cs typeface="Noto Sans CJK JP Regular"/>
              </a:rPr>
              <a:t>독스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구글 문서도구는 </a:t>
            </a:r>
            <a:r>
              <a:rPr sz="1600" b="1" spc="50" dirty="0">
                <a:latin typeface="+mn-ea"/>
                <a:cs typeface="Noto Sans CJK JP Regular"/>
              </a:rPr>
              <a:t>워드, </a:t>
            </a:r>
            <a:r>
              <a:rPr sz="1600" b="1" spc="90" dirty="0">
                <a:latin typeface="+mn-ea"/>
                <a:cs typeface="Noto Sans CJK JP Regular"/>
              </a:rPr>
              <a:t>파워포인트, </a:t>
            </a:r>
            <a:r>
              <a:rPr sz="1600" b="1" spc="125" dirty="0">
                <a:latin typeface="+mn-ea"/>
                <a:cs typeface="Noto Sans CJK JP Regular"/>
              </a:rPr>
              <a:t>엑셀을 온라인에서</a:t>
            </a:r>
            <a:r>
              <a:rPr sz="1600" b="1" spc="2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제공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여럿의 편집자가 동시에 작업하기 </a:t>
            </a:r>
            <a:r>
              <a:rPr sz="1600" b="1" spc="125" dirty="0" err="1">
                <a:latin typeface="+mn-ea"/>
                <a:cs typeface="Noto Sans CJK JP Regular"/>
              </a:rPr>
              <a:t>용이한</a:t>
            </a:r>
            <a:r>
              <a:rPr sz="1600" b="1" spc="50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구조</a:t>
            </a:r>
            <a:r>
              <a:rPr lang="en-US" altLang="ko-KR" sz="1600" b="1" spc="125" dirty="0">
                <a:latin typeface="+mn-ea"/>
                <a:cs typeface="Noto Sans CJK JP Regular"/>
              </a:rPr>
              <a:t>, </a:t>
            </a:r>
            <a:r>
              <a:rPr sz="1600" b="1" spc="125" dirty="0">
                <a:latin typeface="+mn-ea"/>
                <a:cs typeface="Noto Sans CJK JP Regular"/>
              </a:rPr>
              <a:t> 문서 내용을 수정할 때마다 수정 </a:t>
            </a:r>
            <a:r>
              <a:rPr sz="1600" b="1" spc="125" dirty="0" err="1">
                <a:latin typeface="+mn-ea"/>
                <a:cs typeface="Noto Sans CJK JP Regular"/>
              </a:rPr>
              <a:t>이력을</a:t>
            </a:r>
            <a:r>
              <a:rPr sz="1600" b="1" spc="17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보관함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1600" b="1" spc="160" dirty="0">
                <a:latin typeface="+mn-ea"/>
              </a:rPr>
              <a:t>버전 관리 시스템</a:t>
            </a: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-20" dirty="0">
                <a:latin typeface="+mn-ea"/>
                <a:cs typeface="Noto Sans CJK JP Regular"/>
              </a:rPr>
              <a:t>VCS </a:t>
            </a:r>
            <a:r>
              <a:rPr lang="en-US" altLang="ko-KR" sz="1600" b="1" spc="-110" dirty="0">
                <a:latin typeface="+mn-ea"/>
                <a:cs typeface="Noto Sans CJK JP Regular"/>
              </a:rPr>
              <a:t>: </a:t>
            </a:r>
            <a:r>
              <a:rPr lang="en-US" altLang="ko-KR" sz="1600" b="1" spc="-50" dirty="0">
                <a:latin typeface="+mn-ea"/>
                <a:cs typeface="Noto Sans CJK JP Regular"/>
              </a:rPr>
              <a:t>Version Control</a:t>
            </a:r>
            <a:r>
              <a:rPr lang="ko-KR" altLang="en-US" sz="1600" b="1" spc="70" dirty="0">
                <a:latin typeface="+mn-ea"/>
                <a:cs typeface="Noto Sans CJK JP Regular"/>
              </a:rPr>
              <a:t> </a:t>
            </a:r>
            <a:r>
              <a:rPr lang="en-US" altLang="ko-KR" sz="1600" b="1" spc="-80" dirty="0">
                <a:latin typeface="+mn-ea"/>
                <a:cs typeface="Noto Sans CJK JP Regular"/>
              </a:rPr>
              <a:t>System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변화를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시간에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따라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기록했다가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나중에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특정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시점의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다시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꺼내올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있는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시스템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시간에 따라 수정 내용을 비교할 수</a:t>
            </a:r>
            <a:r>
              <a:rPr lang="ko-KR" altLang="en-US" sz="1600" b="1" spc="15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누가 문제를 일으켰는지 추적이</a:t>
            </a:r>
            <a:r>
              <a:rPr lang="ko-KR" altLang="en-US" sz="1600" b="1" spc="50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파일을 잃어버렸거나 잘못 고쳤을 때도 쉽게 복구가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소프트웨어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소스코드도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70" dirty="0">
                <a:latin typeface="+mn-ea"/>
                <a:cs typeface="Noto Sans CJK JP Regular"/>
              </a:rPr>
              <a:t>가능하지만</a:t>
            </a:r>
            <a:r>
              <a:rPr lang="en-US" altLang="ko-KR" sz="1600" b="1" spc="70" dirty="0">
                <a:latin typeface="+mn-ea"/>
                <a:cs typeface="Noto Sans CJK JP Regular"/>
              </a:rPr>
              <a:t>..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실제로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거의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모든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컴퓨터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파일의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할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5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8944D-6457-4145-8A1D-0FEAEFB02562}"/>
              </a:ext>
            </a:extLst>
          </p:cNvPr>
          <p:cNvSpPr txBox="1"/>
          <p:nvPr/>
        </p:nvSpPr>
        <p:spPr>
          <a:xfrm>
            <a:off x="437436" y="900755"/>
            <a:ext cx="9458917" cy="342914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 시스템</a:t>
            </a:r>
            <a:r>
              <a:rPr sz="2000" b="1" spc="39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종류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RCS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0" dirty="0">
                <a:latin typeface="+mn-ea"/>
                <a:cs typeface="Noto Sans CJK JP Regular"/>
              </a:rPr>
              <a:t>Subversion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Perforce(Google이</a:t>
            </a:r>
            <a:r>
              <a:rPr sz="1600" b="1" spc="195" dirty="0">
                <a:latin typeface="+mn-ea"/>
                <a:cs typeface="Noto Sans CJK JP Regular"/>
              </a:rPr>
              <a:t> </a:t>
            </a:r>
            <a:r>
              <a:rPr sz="1600" b="1" spc="65" dirty="0">
                <a:latin typeface="+mn-ea"/>
                <a:cs typeface="Noto Sans CJK JP Regular"/>
              </a:rPr>
              <a:t>사용)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40" dirty="0">
                <a:latin typeface="+mn-ea"/>
                <a:cs typeface="Noto Sans CJK JP Regular"/>
              </a:rPr>
              <a:t>CVS(Current Version</a:t>
            </a:r>
            <a:r>
              <a:rPr sz="1600" b="1" spc="100" dirty="0">
                <a:latin typeface="+mn-ea"/>
                <a:cs typeface="Noto Sans CJK JP Regular"/>
              </a:rPr>
              <a:t> </a:t>
            </a:r>
            <a:r>
              <a:rPr sz="1600" b="1" spc="-70" dirty="0">
                <a:latin typeface="+mn-ea"/>
                <a:cs typeface="Noto Sans CJK JP Regular"/>
              </a:rPr>
              <a:t>System)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Mercurial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45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EB5029-6C62-4014-A2AA-033AAC326791}"/>
              </a:ext>
            </a:extLst>
          </p:cNvPr>
          <p:cNvSpPr txBox="1"/>
          <p:nvPr/>
        </p:nvSpPr>
        <p:spPr>
          <a:xfrm>
            <a:off x="437436" y="900755"/>
            <a:ext cx="893805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간단한 데이터베이스를 사용해서 파일의 변경 정보를</a:t>
            </a:r>
            <a:r>
              <a:rPr sz="1600" b="1" spc="56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EA401D-62D5-4690-A7A1-2A45712479A8}"/>
              </a:ext>
            </a:extLst>
          </p:cNvPr>
          <p:cNvSpPr/>
          <p:nvPr/>
        </p:nvSpPr>
        <p:spPr>
          <a:xfrm>
            <a:off x="4008361" y="2348166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1" y="0"/>
                </a:lnTo>
                <a:lnTo>
                  <a:pt x="3536391" y="3720023"/>
                </a:lnTo>
                <a:lnTo>
                  <a:pt x="0" y="3720023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D022842-27ED-4C5A-AC43-EC7E0BCD8CE5}"/>
              </a:ext>
            </a:extLst>
          </p:cNvPr>
          <p:cNvSpPr/>
          <p:nvPr/>
        </p:nvSpPr>
        <p:spPr>
          <a:xfrm>
            <a:off x="4008357" y="2348160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2" y="0"/>
                </a:lnTo>
                <a:lnTo>
                  <a:pt x="3536392" y="3720020"/>
                </a:lnTo>
                <a:lnTo>
                  <a:pt x="0" y="3720020"/>
                </a:lnTo>
                <a:lnTo>
                  <a:pt x="0" y="0"/>
                </a:lnTo>
                <a:close/>
              </a:path>
            </a:pathLst>
          </a:custGeom>
          <a:ln w="12217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2FF31F-1D43-4E99-9A6C-581CE55BBB86}"/>
              </a:ext>
            </a:extLst>
          </p:cNvPr>
          <p:cNvSpPr txBox="1"/>
          <p:nvPr/>
        </p:nvSpPr>
        <p:spPr>
          <a:xfrm>
            <a:off x="5124562" y="2487933"/>
            <a:ext cx="131064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80" dirty="0">
                <a:latin typeface="+mn-ea"/>
                <a:cs typeface="Noto Sans CJK JP Regular"/>
              </a:rPr>
              <a:t>Local</a:t>
            </a:r>
            <a:r>
              <a:rPr sz="1500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Computer</a:t>
            </a:r>
            <a:endParaRPr sz="15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03EB53C-BCE2-401D-8F0E-2242E020EE63}"/>
              </a:ext>
            </a:extLst>
          </p:cNvPr>
          <p:cNvSpPr/>
          <p:nvPr/>
        </p:nvSpPr>
        <p:spPr>
          <a:xfrm>
            <a:off x="5660301" y="3397097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95" y="0"/>
                </a:lnTo>
                <a:lnTo>
                  <a:pt x="1664195" y="2366171"/>
                </a:lnTo>
                <a:lnTo>
                  <a:pt x="0" y="2366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57EFFA-873E-4895-BE9C-F9E1E5C01253}"/>
              </a:ext>
            </a:extLst>
          </p:cNvPr>
          <p:cNvSpPr/>
          <p:nvPr/>
        </p:nvSpPr>
        <p:spPr>
          <a:xfrm>
            <a:off x="5660305" y="3397084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84" y="0"/>
                </a:lnTo>
                <a:lnTo>
                  <a:pt x="1664184" y="2366176"/>
                </a:lnTo>
                <a:lnTo>
                  <a:pt x="0" y="2366176"/>
                </a:lnTo>
                <a:lnTo>
                  <a:pt x="0" y="0"/>
                </a:lnTo>
                <a:close/>
              </a:path>
            </a:pathLst>
          </a:custGeom>
          <a:ln w="1222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3824BA9-60B0-4816-8ABF-F82769D7CA6F}"/>
              </a:ext>
            </a:extLst>
          </p:cNvPr>
          <p:cNvSpPr txBox="1"/>
          <p:nvPr/>
        </p:nvSpPr>
        <p:spPr>
          <a:xfrm>
            <a:off x="5775017" y="3541563"/>
            <a:ext cx="144145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0" dirty="0">
                <a:latin typeface="+mn-ea"/>
                <a:cs typeface="Noto Sans CJK JP Regular"/>
              </a:rPr>
              <a:t>Version</a:t>
            </a:r>
            <a:r>
              <a:rPr sz="1500" spc="5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Database</a:t>
            </a:r>
            <a:endParaRPr sz="1500" dirty="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BA5D9D-8352-4F56-8988-98EA8D887EC4}"/>
              </a:ext>
            </a:extLst>
          </p:cNvPr>
          <p:cNvSpPr txBox="1"/>
          <p:nvPr/>
        </p:nvSpPr>
        <p:spPr>
          <a:xfrm>
            <a:off x="4488303" y="3605124"/>
            <a:ext cx="85788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+mn-ea"/>
                <a:cs typeface="Arial"/>
              </a:rPr>
              <a:t>Checkout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E39527E-1D9F-4ADA-AE0F-B76CEE1E80FC}"/>
              </a:ext>
            </a:extLst>
          </p:cNvPr>
          <p:cNvSpPr/>
          <p:nvPr/>
        </p:nvSpPr>
        <p:spPr>
          <a:xfrm>
            <a:off x="4326509" y="4006925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991171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991171" y="414693"/>
                </a:lnTo>
                <a:lnTo>
                  <a:pt x="1039966" y="408158"/>
                </a:lnTo>
                <a:lnTo>
                  <a:pt x="1083813" y="389716"/>
                </a:lnTo>
                <a:lnTo>
                  <a:pt x="1120962" y="361111"/>
                </a:lnTo>
                <a:lnTo>
                  <a:pt x="1149663" y="324086"/>
                </a:lnTo>
                <a:lnTo>
                  <a:pt x="1168167" y="280384"/>
                </a:lnTo>
                <a:lnTo>
                  <a:pt x="1174724" y="231749"/>
                </a:lnTo>
                <a:lnTo>
                  <a:pt x="1174724" y="182956"/>
                </a:lnTo>
                <a:lnTo>
                  <a:pt x="1168167" y="134320"/>
                </a:lnTo>
                <a:lnTo>
                  <a:pt x="1149663" y="90615"/>
                </a:lnTo>
                <a:lnTo>
                  <a:pt x="1120962" y="53587"/>
                </a:lnTo>
                <a:lnTo>
                  <a:pt x="1083813" y="24979"/>
                </a:lnTo>
                <a:lnTo>
                  <a:pt x="1039966" y="6535"/>
                </a:lnTo>
                <a:lnTo>
                  <a:pt x="991171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1AE81EF-6CB8-4200-AF81-4E938E741705}"/>
              </a:ext>
            </a:extLst>
          </p:cNvPr>
          <p:cNvSpPr/>
          <p:nvPr/>
        </p:nvSpPr>
        <p:spPr>
          <a:xfrm>
            <a:off x="4326510" y="4006923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183549" y="0"/>
                </a:moveTo>
                <a:lnTo>
                  <a:pt x="991168" y="0"/>
                </a:lnTo>
                <a:lnTo>
                  <a:pt x="1039962" y="6535"/>
                </a:lnTo>
                <a:lnTo>
                  <a:pt x="1083808" y="24979"/>
                </a:lnTo>
                <a:lnTo>
                  <a:pt x="1120956" y="53586"/>
                </a:lnTo>
                <a:lnTo>
                  <a:pt x="1149658" y="90614"/>
                </a:lnTo>
                <a:lnTo>
                  <a:pt x="1168161" y="134317"/>
                </a:lnTo>
                <a:lnTo>
                  <a:pt x="1174718" y="182951"/>
                </a:lnTo>
                <a:lnTo>
                  <a:pt x="1174718" y="231738"/>
                </a:lnTo>
                <a:lnTo>
                  <a:pt x="1168161" y="280373"/>
                </a:lnTo>
                <a:lnTo>
                  <a:pt x="1149658" y="324076"/>
                </a:lnTo>
                <a:lnTo>
                  <a:pt x="1120956" y="361104"/>
                </a:lnTo>
                <a:lnTo>
                  <a:pt x="1083808" y="389711"/>
                </a:lnTo>
                <a:lnTo>
                  <a:pt x="1039962" y="408155"/>
                </a:lnTo>
                <a:lnTo>
                  <a:pt x="991168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B406AB-7380-4343-8163-04A22984A79E}"/>
              </a:ext>
            </a:extLst>
          </p:cNvPr>
          <p:cNvSpPr txBox="1"/>
          <p:nvPr/>
        </p:nvSpPr>
        <p:spPr>
          <a:xfrm>
            <a:off x="4758586" y="4074694"/>
            <a:ext cx="31750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File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178C07B3-18E9-4AC6-86CF-7B79EE1D28A8}"/>
              </a:ext>
            </a:extLst>
          </p:cNvPr>
          <p:cNvSpPr/>
          <p:nvPr/>
        </p:nvSpPr>
        <p:spPr>
          <a:xfrm>
            <a:off x="5892800" y="400692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0BB8DA2-FEB1-4BC5-9F24-78EDEA6FAF70}"/>
              </a:ext>
            </a:extLst>
          </p:cNvPr>
          <p:cNvSpPr/>
          <p:nvPr/>
        </p:nvSpPr>
        <p:spPr>
          <a:xfrm>
            <a:off x="5892802" y="4006923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982FFF6-900B-4B16-9C10-8617C3C0856C}"/>
              </a:ext>
            </a:extLst>
          </p:cNvPr>
          <p:cNvSpPr txBox="1"/>
          <p:nvPr/>
        </p:nvSpPr>
        <p:spPr>
          <a:xfrm>
            <a:off x="6083746" y="4074694"/>
            <a:ext cx="81788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70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3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178BB23-7B19-4C9B-A700-75AD08047537}"/>
              </a:ext>
            </a:extLst>
          </p:cNvPr>
          <p:cNvSpPr/>
          <p:nvPr/>
        </p:nvSpPr>
        <p:spPr>
          <a:xfrm>
            <a:off x="5892800" y="4592370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5A81462-8CCD-4C41-9E16-2FD0DB707D30}"/>
              </a:ext>
            </a:extLst>
          </p:cNvPr>
          <p:cNvSpPr/>
          <p:nvPr/>
        </p:nvSpPr>
        <p:spPr>
          <a:xfrm>
            <a:off x="5892802" y="4592369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F5CA244-8863-46E2-8D6C-BB8CA5F3B06F}"/>
              </a:ext>
            </a:extLst>
          </p:cNvPr>
          <p:cNvSpPr/>
          <p:nvPr/>
        </p:nvSpPr>
        <p:spPr>
          <a:xfrm>
            <a:off x="5892800" y="5177827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4"/>
                </a:lnTo>
                <a:lnTo>
                  <a:pt x="90911" y="24976"/>
                </a:lnTo>
                <a:lnTo>
                  <a:pt x="53762" y="53582"/>
                </a:lnTo>
                <a:lnTo>
                  <a:pt x="25060" y="90608"/>
                </a:lnTo>
                <a:lnTo>
                  <a:pt x="6556" y="134311"/>
                </a:lnTo>
                <a:lnTo>
                  <a:pt x="0" y="182947"/>
                </a:lnTo>
                <a:lnTo>
                  <a:pt x="0" y="231734"/>
                </a:lnTo>
                <a:lnTo>
                  <a:pt x="6556" y="280370"/>
                </a:lnTo>
                <a:lnTo>
                  <a:pt x="25060" y="324073"/>
                </a:lnTo>
                <a:lnTo>
                  <a:pt x="53762" y="361100"/>
                </a:lnTo>
                <a:lnTo>
                  <a:pt x="90911" y="389707"/>
                </a:lnTo>
                <a:lnTo>
                  <a:pt x="134758" y="408150"/>
                </a:lnTo>
                <a:lnTo>
                  <a:pt x="183553" y="414685"/>
                </a:lnTo>
                <a:lnTo>
                  <a:pt x="1003414" y="414685"/>
                </a:lnTo>
                <a:lnTo>
                  <a:pt x="1052208" y="408150"/>
                </a:lnTo>
                <a:lnTo>
                  <a:pt x="1096052" y="389707"/>
                </a:lnTo>
                <a:lnTo>
                  <a:pt x="1133198" y="361100"/>
                </a:lnTo>
                <a:lnTo>
                  <a:pt x="1161897" y="324073"/>
                </a:lnTo>
                <a:lnTo>
                  <a:pt x="1180398" y="280370"/>
                </a:lnTo>
                <a:lnTo>
                  <a:pt x="1186954" y="231734"/>
                </a:lnTo>
                <a:lnTo>
                  <a:pt x="1186954" y="182947"/>
                </a:lnTo>
                <a:lnTo>
                  <a:pt x="1180398" y="134311"/>
                </a:lnTo>
                <a:lnTo>
                  <a:pt x="1161897" y="90608"/>
                </a:lnTo>
                <a:lnTo>
                  <a:pt x="1133198" y="53582"/>
                </a:lnTo>
                <a:lnTo>
                  <a:pt x="1096052" y="24976"/>
                </a:lnTo>
                <a:lnTo>
                  <a:pt x="1052208" y="6534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97932D7-8963-40E7-B3EB-179ABDA679FD}"/>
              </a:ext>
            </a:extLst>
          </p:cNvPr>
          <p:cNvSpPr/>
          <p:nvPr/>
        </p:nvSpPr>
        <p:spPr>
          <a:xfrm>
            <a:off x="5892802" y="517781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AB328099-EBC9-47A4-A512-AC7F7CA4A1D2}"/>
              </a:ext>
            </a:extLst>
          </p:cNvPr>
          <p:cNvSpPr txBox="1"/>
          <p:nvPr/>
        </p:nvSpPr>
        <p:spPr>
          <a:xfrm>
            <a:off x="6083746" y="4660138"/>
            <a:ext cx="817880" cy="8611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2</a:t>
            </a:r>
            <a:endParaRPr sz="1500">
              <a:latin typeface="+mn-ea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1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87F9737-187B-4527-B09D-C07648164684}"/>
              </a:ext>
            </a:extLst>
          </p:cNvPr>
          <p:cNvSpPr/>
          <p:nvPr/>
        </p:nvSpPr>
        <p:spPr>
          <a:xfrm>
            <a:off x="5501229" y="421426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32" y="0"/>
                </a:lnTo>
              </a:path>
            </a:pathLst>
          </a:custGeom>
          <a:ln w="121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51CCAA6-9F20-405E-83F0-51CC2D99BAAB}"/>
              </a:ext>
            </a:extLst>
          </p:cNvPr>
          <p:cNvSpPr/>
          <p:nvPr/>
        </p:nvSpPr>
        <p:spPr>
          <a:xfrm>
            <a:off x="6492398" y="4419431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9926186C-E91E-4044-9148-5C25909C2341}"/>
              </a:ext>
            </a:extLst>
          </p:cNvPr>
          <p:cNvSpPr/>
          <p:nvPr/>
        </p:nvSpPr>
        <p:spPr>
          <a:xfrm>
            <a:off x="6492398" y="5004876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67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A327CE-6CAC-45AC-9D24-3C154DB292D8}"/>
              </a:ext>
            </a:extLst>
          </p:cNvPr>
          <p:cNvSpPr txBox="1"/>
          <p:nvPr/>
        </p:nvSpPr>
        <p:spPr>
          <a:xfrm>
            <a:off x="192088" y="700865"/>
            <a:ext cx="8049259" cy="167481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시스템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180C09F-4101-4996-83D8-9021AF934C9F}"/>
              </a:ext>
            </a:extLst>
          </p:cNvPr>
          <p:cNvSpPr txBox="1"/>
          <p:nvPr/>
        </p:nvSpPr>
        <p:spPr>
          <a:xfrm>
            <a:off x="5343132" y="3333741"/>
            <a:ext cx="1510665" cy="2823394"/>
          </a:xfrm>
          <a:prstGeom prst="rect">
            <a:avLst/>
          </a:prstGeom>
          <a:solidFill>
            <a:srgbClr val="BFBFFF"/>
          </a:solidFill>
          <a:ln w="15906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+mn-ea"/>
              <a:cs typeface="Times New Roman"/>
            </a:endParaRPr>
          </a:p>
          <a:p>
            <a:pPr marL="266700">
              <a:lnSpc>
                <a:spcPts val="2390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395" dirty="0">
                <a:latin typeface="+mn-ea"/>
                <a:cs typeface="Noto Sans CJK JP Regular"/>
              </a:rPr>
              <a:t>1</a:t>
            </a:r>
            <a:endParaRPr sz="2000" dirty="0">
              <a:latin typeface="+mn-ea"/>
              <a:cs typeface="Noto Sans CJK JP Regular"/>
            </a:endParaRPr>
          </a:p>
          <a:p>
            <a:pPr marL="243840">
              <a:lnSpc>
                <a:spcPts val="2385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45" dirty="0">
                <a:latin typeface="+mn-ea"/>
                <a:cs typeface="Noto Sans CJK JP Regular"/>
              </a:rPr>
              <a:t>2</a:t>
            </a:r>
            <a:endParaRPr sz="200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…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  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150" dirty="0">
                <a:latin typeface="+mn-ea"/>
                <a:cs typeface="Noto Sans CJK JP Regular"/>
              </a:rPr>
              <a:t>n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8556B72-85AA-44E5-8A81-2DD225B47205}"/>
              </a:ext>
            </a:extLst>
          </p:cNvPr>
          <p:cNvSpPr txBox="1"/>
          <p:nvPr/>
        </p:nvSpPr>
        <p:spPr>
          <a:xfrm>
            <a:off x="2051907" y="3333741"/>
            <a:ext cx="1510665" cy="1372808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C868E49-95F6-4C91-B2EE-D52F9E7F5DBB}"/>
              </a:ext>
            </a:extLst>
          </p:cNvPr>
          <p:cNvSpPr txBox="1"/>
          <p:nvPr/>
        </p:nvSpPr>
        <p:spPr>
          <a:xfrm>
            <a:off x="8618457" y="3333740"/>
            <a:ext cx="1510665" cy="1372807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3AF6CE0-7A08-4996-9A87-56ABBC0D5B3D}"/>
              </a:ext>
            </a:extLst>
          </p:cNvPr>
          <p:cNvSpPr/>
          <p:nvPr/>
        </p:nvSpPr>
        <p:spPr>
          <a:xfrm>
            <a:off x="3714707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0"/>
                </a:moveTo>
                <a:lnTo>
                  <a:pt x="1468140" y="382885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DCF3D9D-3134-4415-870E-A1CF605A646E}"/>
              </a:ext>
            </a:extLst>
          </p:cNvPr>
          <p:cNvSpPr/>
          <p:nvPr/>
        </p:nvSpPr>
        <p:spPr>
          <a:xfrm>
            <a:off x="5162883" y="4500517"/>
            <a:ext cx="151020" cy="1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F7DAD4-510B-4B77-86C8-98564B917C6A}"/>
              </a:ext>
            </a:extLst>
          </p:cNvPr>
          <p:cNvSpPr/>
          <p:nvPr/>
        </p:nvSpPr>
        <p:spPr>
          <a:xfrm>
            <a:off x="3583651" y="4117616"/>
            <a:ext cx="151020" cy="1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FF8AC-D60A-4971-A6B7-CB2BE9663130}"/>
              </a:ext>
            </a:extLst>
          </p:cNvPr>
          <p:cNvSpPr/>
          <p:nvPr/>
        </p:nvSpPr>
        <p:spPr>
          <a:xfrm>
            <a:off x="6997982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382885"/>
                </a:moveTo>
                <a:lnTo>
                  <a:pt x="1468140" y="0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886B309-878A-4510-85BC-C2470EC6829A}"/>
              </a:ext>
            </a:extLst>
          </p:cNvPr>
          <p:cNvSpPr/>
          <p:nvPr/>
        </p:nvSpPr>
        <p:spPr>
          <a:xfrm>
            <a:off x="8446142" y="4117616"/>
            <a:ext cx="151036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124F53-728D-46FF-90A9-1FA7AD56D95E}"/>
              </a:ext>
            </a:extLst>
          </p:cNvPr>
          <p:cNvSpPr/>
          <p:nvPr/>
        </p:nvSpPr>
        <p:spPr>
          <a:xfrm>
            <a:off x="6866927" y="4500517"/>
            <a:ext cx="151020" cy="1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8B53B60-6721-479B-B649-9E93AFC7F981}"/>
              </a:ext>
            </a:extLst>
          </p:cNvPr>
          <p:cNvSpPr txBox="1"/>
          <p:nvPr/>
        </p:nvSpPr>
        <p:spPr>
          <a:xfrm>
            <a:off x="3887101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031A844-ADAE-43DB-84F1-3118D2FE6359}"/>
              </a:ext>
            </a:extLst>
          </p:cNvPr>
          <p:cNvSpPr txBox="1"/>
          <p:nvPr/>
        </p:nvSpPr>
        <p:spPr>
          <a:xfrm>
            <a:off x="7170382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D0EABB8-7ED4-48A5-8BBB-36736258FDA2}"/>
              </a:ext>
            </a:extLst>
          </p:cNvPr>
          <p:cNvSpPr txBox="1"/>
          <p:nvPr/>
        </p:nvSpPr>
        <p:spPr>
          <a:xfrm>
            <a:off x="398593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604551-E068-4191-83E1-3E297EE70BB5}"/>
              </a:ext>
            </a:extLst>
          </p:cNvPr>
          <p:cNvSpPr txBox="1"/>
          <p:nvPr/>
        </p:nvSpPr>
        <p:spPr>
          <a:xfrm>
            <a:off x="726921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17706FB-AC8F-4A55-8C6C-91FA44719A8E}"/>
              </a:ext>
            </a:extLst>
          </p:cNvPr>
          <p:cNvSpPr txBox="1"/>
          <p:nvPr/>
        </p:nvSpPr>
        <p:spPr>
          <a:xfrm>
            <a:off x="2051907" y="4706547"/>
            <a:ext cx="1510665" cy="1450588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F82504D-E0BA-49D1-BC9C-1F8C7A58D32B}"/>
              </a:ext>
            </a:extLst>
          </p:cNvPr>
          <p:cNvSpPr txBox="1"/>
          <p:nvPr/>
        </p:nvSpPr>
        <p:spPr>
          <a:xfrm>
            <a:off x="8618457" y="4706547"/>
            <a:ext cx="1510665" cy="1450587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931F1C6-ADF2-4F6B-84FF-B7DBDBCDF57C}"/>
              </a:ext>
            </a:extLst>
          </p:cNvPr>
          <p:cNvSpPr txBox="1"/>
          <p:nvPr/>
        </p:nvSpPr>
        <p:spPr>
          <a:xfrm>
            <a:off x="2410563" y="2728009"/>
            <a:ext cx="4307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4510" algn="l"/>
              </a:tabLst>
            </a:pPr>
            <a:r>
              <a:rPr sz="2000" spc="-10" dirty="0">
                <a:latin typeface="+mn-ea"/>
                <a:cs typeface="Arial"/>
              </a:rPr>
              <a:t>User </a:t>
            </a:r>
            <a:r>
              <a:rPr sz="2000" spc="-40" dirty="0">
                <a:latin typeface="+mn-ea"/>
                <a:cs typeface="Arial"/>
              </a:rPr>
              <a:t>A	</a:t>
            </a:r>
            <a:r>
              <a:rPr sz="2000" spc="10" dirty="0">
                <a:latin typeface="+mn-ea"/>
                <a:cs typeface="Arial"/>
              </a:rPr>
              <a:t>Repository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E1A90ED-9750-4707-ADA5-F21CE8F34477}"/>
              </a:ext>
            </a:extLst>
          </p:cNvPr>
          <p:cNvSpPr txBox="1"/>
          <p:nvPr/>
        </p:nvSpPr>
        <p:spPr>
          <a:xfrm>
            <a:off x="8972417" y="2728009"/>
            <a:ext cx="802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+mn-ea"/>
                <a:cs typeface="Arial"/>
              </a:rPr>
              <a:t>User</a:t>
            </a:r>
            <a:r>
              <a:rPr sz="2000" spc="-80" dirty="0">
                <a:latin typeface="+mn-ea"/>
                <a:cs typeface="Arial"/>
              </a:rPr>
              <a:t> </a:t>
            </a:r>
            <a:r>
              <a:rPr sz="2000" spc="35" dirty="0">
                <a:latin typeface="+mn-ea"/>
                <a:cs typeface="Arial"/>
              </a:rPr>
              <a:t>B</a:t>
            </a:r>
            <a:endParaRPr sz="200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2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7CB387-075C-452F-83AC-A93557DFE791}"/>
              </a:ext>
            </a:extLst>
          </p:cNvPr>
          <p:cNvSpPr txBox="1"/>
          <p:nvPr/>
        </p:nvSpPr>
        <p:spPr>
          <a:xfrm>
            <a:off x="192088" y="718142"/>
            <a:ext cx="9991353" cy="1421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시스템(CVCS)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3FDEE76-2ADC-4AD4-9D81-7AD34E2F97E0}"/>
              </a:ext>
            </a:extLst>
          </p:cNvPr>
          <p:cNvSpPr/>
          <p:nvPr/>
        </p:nvSpPr>
        <p:spPr>
          <a:xfrm>
            <a:off x="2916942" y="465714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A90F496-09C9-4014-BAB6-2A3CF1F39A57}"/>
              </a:ext>
            </a:extLst>
          </p:cNvPr>
          <p:cNvSpPr/>
          <p:nvPr/>
        </p:nvSpPr>
        <p:spPr>
          <a:xfrm>
            <a:off x="2916932" y="4657139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C28A15-5ED5-49E6-9593-4CE7B930170D}"/>
              </a:ext>
            </a:extLst>
          </p:cNvPr>
          <p:cNvSpPr txBox="1"/>
          <p:nvPr/>
        </p:nvSpPr>
        <p:spPr>
          <a:xfrm>
            <a:off x="3376560" y="4802763"/>
            <a:ext cx="16129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C3FE9E-2C45-4551-BA13-52E8D5435468}"/>
              </a:ext>
            </a:extLst>
          </p:cNvPr>
          <p:cNvSpPr/>
          <p:nvPr/>
        </p:nvSpPr>
        <p:spPr>
          <a:xfrm>
            <a:off x="2916942" y="2554592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DB163E2-5920-47C9-B528-59E3AD092C96}"/>
              </a:ext>
            </a:extLst>
          </p:cNvPr>
          <p:cNvSpPr/>
          <p:nvPr/>
        </p:nvSpPr>
        <p:spPr>
          <a:xfrm>
            <a:off x="2916932" y="255460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235D957-B1E1-479D-8FA5-614C78F24C90}"/>
              </a:ext>
            </a:extLst>
          </p:cNvPr>
          <p:cNvSpPr txBox="1"/>
          <p:nvPr/>
        </p:nvSpPr>
        <p:spPr>
          <a:xfrm>
            <a:off x="3374629" y="2700228"/>
            <a:ext cx="16167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110" dirty="0">
                <a:latin typeface="+mn-ea"/>
                <a:cs typeface="Noto Sans CJK JP Regular"/>
              </a:rPr>
              <a:t> 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E8502F2-D268-49E4-AA89-FE057EDFF153}"/>
              </a:ext>
            </a:extLst>
          </p:cNvPr>
          <p:cNvSpPr/>
          <p:nvPr/>
        </p:nvSpPr>
        <p:spPr>
          <a:xfrm>
            <a:off x="6654135" y="2554592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60" y="0"/>
                </a:lnTo>
                <a:lnTo>
                  <a:pt x="2528760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AAF6594-66CC-45DF-BED5-2F128A48E440}"/>
              </a:ext>
            </a:extLst>
          </p:cNvPr>
          <p:cNvSpPr/>
          <p:nvPr/>
        </p:nvSpPr>
        <p:spPr>
          <a:xfrm>
            <a:off x="6654114" y="2554600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0" y="0"/>
                </a:lnTo>
                <a:lnTo>
                  <a:pt x="2528740" y="3863099"/>
                </a:lnTo>
                <a:lnTo>
                  <a:pt x="0" y="3863099"/>
                </a:lnTo>
                <a:lnTo>
                  <a:pt x="0" y="0"/>
                </a:lnTo>
                <a:close/>
              </a:path>
            </a:pathLst>
          </a:custGeom>
          <a:ln w="12694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0BA6744-DD14-4C0D-94F3-C059506EFF7D}"/>
              </a:ext>
            </a:extLst>
          </p:cNvPr>
          <p:cNvSpPr txBox="1"/>
          <p:nvPr/>
        </p:nvSpPr>
        <p:spPr>
          <a:xfrm>
            <a:off x="7102243" y="2700226"/>
            <a:ext cx="16294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120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743514A-DE1E-4ACF-BC71-69EA63AA5F5E}"/>
              </a:ext>
            </a:extLst>
          </p:cNvPr>
          <p:cNvSpPr/>
          <p:nvPr/>
        </p:nvSpPr>
        <p:spPr>
          <a:xfrm>
            <a:off x="7048064" y="3504539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903" y="0"/>
                </a:lnTo>
                <a:lnTo>
                  <a:pt x="1740903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6C3AEE-451D-4F6B-812E-EA90EDEC713D}"/>
              </a:ext>
            </a:extLst>
          </p:cNvPr>
          <p:cNvSpPr/>
          <p:nvPr/>
        </p:nvSpPr>
        <p:spPr>
          <a:xfrm>
            <a:off x="7048039" y="3504542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1" y="0"/>
                </a:lnTo>
                <a:lnTo>
                  <a:pt x="1740891" y="2444518"/>
                </a:lnTo>
                <a:lnTo>
                  <a:pt x="0" y="2444518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114962-D028-4B47-89CA-3244E23F0639}"/>
              </a:ext>
            </a:extLst>
          </p:cNvPr>
          <p:cNvSpPr txBox="1"/>
          <p:nvPr/>
        </p:nvSpPr>
        <p:spPr>
          <a:xfrm>
            <a:off x="5619906" y="3413003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EF9E1CA-8B82-4693-93B3-5D017AD8B159}"/>
              </a:ext>
            </a:extLst>
          </p:cNvPr>
          <p:cNvSpPr/>
          <p:nvPr/>
        </p:nvSpPr>
        <p:spPr>
          <a:xfrm>
            <a:off x="3577723" y="5518416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6"/>
                </a:lnTo>
                <a:lnTo>
                  <a:pt x="5034" y="284218"/>
                </a:lnTo>
                <a:lnTo>
                  <a:pt x="19374" y="324208"/>
                </a:lnTo>
                <a:lnTo>
                  <a:pt x="41876" y="359483"/>
                </a:lnTo>
                <a:lnTo>
                  <a:pt x="71396" y="388905"/>
                </a:lnTo>
                <a:lnTo>
                  <a:pt x="106788" y="411333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6"/>
                </a:lnTo>
                <a:lnTo>
                  <a:pt x="1113115" y="411333"/>
                </a:lnTo>
                <a:lnTo>
                  <a:pt x="1148507" y="388905"/>
                </a:lnTo>
                <a:lnTo>
                  <a:pt x="1178025" y="359483"/>
                </a:lnTo>
                <a:lnTo>
                  <a:pt x="1200525" y="324208"/>
                </a:lnTo>
                <a:lnTo>
                  <a:pt x="1214864" y="284218"/>
                </a:lnTo>
                <a:lnTo>
                  <a:pt x="1219898" y="240656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A0C765B-09E6-4794-9331-898B75C7EBE2}"/>
              </a:ext>
            </a:extLst>
          </p:cNvPr>
          <p:cNvSpPr/>
          <p:nvPr/>
        </p:nvSpPr>
        <p:spPr>
          <a:xfrm>
            <a:off x="3577709" y="5518420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62BB996-7FA3-4BB8-B78E-C635BC095825}"/>
              </a:ext>
            </a:extLst>
          </p:cNvPr>
          <p:cNvSpPr txBox="1"/>
          <p:nvPr/>
        </p:nvSpPr>
        <p:spPr>
          <a:xfrm>
            <a:off x="4012126" y="5587618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AF3747C-F1B0-4C80-9618-5E6944611C5B}"/>
              </a:ext>
            </a:extLst>
          </p:cNvPr>
          <p:cNvSpPr/>
          <p:nvPr/>
        </p:nvSpPr>
        <p:spPr>
          <a:xfrm>
            <a:off x="7302216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AF645CD-52D8-471A-B55B-2F13C9D9CECA}"/>
              </a:ext>
            </a:extLst>
          </p:cNvPr>
          <p:cNvSpPr/>
          <p:nvPr/>
        </p:nvSpPr>
        <p:spPr>
          <a:xfrm>
            <a:off x="7302183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CA9AA1C-1123-4280-9AAC-7386CFB1175D}"/>
              </a:ext>
            </a:extLst>
          </p:cNvPr>
          <p:cNvSpPr txBox="1"/>
          <p:nvPr/>
        </p:nvSpPr>
        <p:spPr>
          <a:xfrm>
            <a:off x="7162424" y="3647899"/>
            <a:ext cx="1509395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1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70350AE-0421-492D-AC9A-02E06C988EA6}"/>
              </a:ext>
            </a:extLst>
          </p:cNvPr>
          <p:cNvSpPr/>
          <p:nvPr/>
        </p:nvSpPr>
        <p:spPr>
          <a:xfrm>
            <a:off x="7302216" y="4745799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D7BACA-77CF-4EA6-B088-55C0E0E66036}"/>
              </a:ext>
            </a:extLst>
          </p:cNvPr>
          <p:cNvSpPr/>
          <p:nvPr/>
        </p:nvSpPr>
        <p:spPr>
          <a:xfrm>
            <a:off x="7302183" y="474580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CFDA2C6-C8BC-4644-A472-C36DACDFC38B}"/>
              </a:ext>
            </a:extLst>
          </p:cNvPr>
          <p:cNvSpPr txBox="1"/>
          <p:nvPr/>
        </p:nvSpPr>
        <p:spPr>
          <a:xfrm>
            <a:off x="7483029" y="4809495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8BA9006-24B1-4BDE-8319-8072367A052F}"/>
              </a:ext>
            </a:extLst>
          </p:cNvPr>
          <p:cNvSpPr/>
          <p:nvPr/>
        </p:nvSpPr>
        <p:spPr>
          <a:xfrm>
            <a:off x="7302216" y="535376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3" y="284217"/>
                </a:lnTo>
                <a:lnTo>
                  <a:pt x="19372" y="324206"/>
                </a:lnTo>
                <a:lnTo>
                  <a:pt x="41871" y="359482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5"/>
                </a:lnTo>
                <a:lnTo>
                  <a:pt x="190601" y="430643"/>
                </a:lnTo>
                <a:lnTo>
                  <a:pt x="1041996" y="430643"/>
                </a:lnTo>
                <a:lnTo>
                  <a:pt x="1085701" y="425625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2"/>
                </a:lnTo>
                <a:lnTo>
                  <a:pt x="1213226" y="324206"/>
                </a:lnTo>
                <a:lnTo>
                  <a:pt x="1227564" y="284217"/>
                </a:lnTo>
                <a:lnTo>
                  <a:pt x="1232598" y="240654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8C391A-FA04-4C87-9A06-E5AF757240B7}"/>
              </a:ext>
            </a:extLst>
          </p:cNvPr>
          <p:cNvSpPr/>
          <p:nvPr/>
        </p:nvSpPr>
        <p:spPr>
          <a:xfrm>
            <a:off x="7302183" y="5353763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FA094E45-65C1-45D7-8D00-CEB889806061}"/>
              </a:ext>
            </a:extLst>
          </p:cNvPr>
          <p:cNvSpPr txBox="1"/>
          <p:nvPr/>
        </p:nvSpPr>
        <p:spPr>
          <a:xfrm>
            <a:off x="7483029" y="5417457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3EC07B-69DE-49E7-AA0A-7D0A6E0AF824}"/>
              </a:ext>
            </a:extLst>
          </p:cNvPr>
          <p:cNvSpPr/>
          <p:nvPr/>
        </p:nvSpPr>
        <p:spPr>
          <a:xfrm>
            <a:off x="5010048" y="4559054"/>
            <a:ext cx="2053105" cy="961570"/>
          </a:xfrm>
          <a:custGeom>
            <a:avLst/>
            <a:gdLst/>
            <a:ahLst/>
            <a:cxnLst/>
            <a:rect l="l" t="t" r="r" b="b"/>
            <a:pathLst>
              <a:path w="2157729" h="967104">
                <a:moveTo>
                  <a:pt x="0" y="966496"/>
                </a:moveTo>
                <a:lnTo>
                  <a:pt x="2157536" y="0"/>
                </a:lnTo>
              </a:path>
            </a:pathLst>
          </a:custGeom>
          <a:ln w="1267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794FE73-D51E-4B02-9556-E0AD38C2D554}"/>
              </a:ext>
            </a:extLst>
          </p:cNvPr>
          <p:cNvSpPr/>
          <p:nvPr/>
        </p:nvSpPr>
        <p:spPr>
          <a:xfrm>
            <a:off x="7912131" y="455905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0E28924-B840-42D1-87B9-8043939865DD}"/>
              </a:ext>
            </a:extLst>
          </p:cNvPr>
          <p:cNvSpPr/>
          <p:nvPr/>
        </p:nvSpPr>
        <p:spPr>
          <a:xfrm>
            <a:off x="7912131" y="516701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80921F4-65D6-461A-9C26-12C8B7B7576E}"/>
              </a:ext>
            </a:extLst>
          </p:cNvPr>
          <p:cNvSpPr txBox="1"/>
          <p:nvPr/>
        </p:nvSpPr>
        <p:spPr>
          <a:xfrm>
            <a:off x="5637381" y="5417457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4155A8E-3992-4BD8-9141-42DAEA49A120}"/>
              </a:ext>
            </a:extLst>
          </p:cNvPr>
          <p:cNvSpPr/>
          <p:nvPr/>
        </p:nvSpPr>
        <p:spPr>
          <a:xfrm>
            <a:off x="3577723" y="33145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4" y="284219"/>
                </a:lnTo>
                <a:lnTo>
                  <a:pt x="19374" y="324210"/>
                </a:lnTo>
                <a:lnTo>
                  <a:pt x="41876" y="359486"/>
                </a:lnTo>
                <a:lnTo>
                  <a:pt x="71396" y="388908"/>
                </a:lnTo>
                <a:lnTo>
                  <a:pt x="106788" y="411335"/>
                </a:lnTo>
                <a:lnTo>
                  <a:pt x="146909" y="425627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7"/>
                </a:lnTo>
                <a:lnTo>
                  <a:pt x="1113115" y="411335"/>
                </a:lnTo>
                <a:lnTo>
                  <a:pt x="1148507" y="388908"/>
                </a:lnTo>
                <a:lnTo>
                  <a:pt x="1178025" y="359486"/>
                </a:lnTo>
                <a:lnTo>
                  <a:pt x="1200525" y="324210"/>
                </a:lnTo>
                <a:lnTo>
                  <a:pt x="1214864" y="284219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A84CBAB-F491-4E97-9B59-53E99D47C51D}"/>
              </a:ext>
            </a:extLst>
          </p:cNvPr>
          <p:cNvSpPr/>
          <p:nvPr/>
        </p:nvSpPr>
        <p:spPr>
          <a:xfrm>
            <a:off x="3577709" y="3314554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57B577E-6ABA-435C-8FC0-330CAC401D28}"/>
              </a:ext>
            </a:extLst>
          </p:cNvPr>
          <p:cNvSpPr txBox="1"/>
          <p:nvPr/>
        </p:nvSpPr>
        <p:spPr>
          <a:xfrm>
            <a:off x="4012126" y="3387680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>
              <a:latin typeface="+mn-ea"/>
              <a:cs typeface="Arial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DF171429-A54C-4733-A35D-A4D8C3562912}"/>
              </a:ext>
            </a:extLst>
          </p:cNvPr>
          <p:cNvSpPr/>
          <p:nvPr/>
        </p:nvSpPr>
        <p:spPr>
          <a:xfrm>
            <a:off x="5108796" y="3679028"/>
            <a:ext cx="1960245" cy="515620"/>
          </a:xfrm>
          <a:custGeom>
            <a:avLst/>
            <a:gdLst/>
            <a:ahLst/>
            <a:cxnLst/>
            <a:rect l="l" t="t" r="r" b="b"/>
            <a:pathLst>
              <a:path w="1960245" h="515620">
                <a:moveTo>
                  <a:pt x="0" y="0"/>
                </a:moveTo>
                <a:lnTo>
                  <a:pt x="1960040" y="515540"/>
                </a:lnTo>
              </a:path>
            </a:pathLst>
          </a:custGeom>
          <a:ln w="1266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50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CAB577-DACE-4537-BF42-06E61437303B}"/>
              </a:ext>
            </a:extLst>
          </p:cNvPr>
          <p:cNvSpPr/>
          <p:nvPr/>
        </p:nvSpPr>
        <p:spPr>
          <a:xfrm>
            <a:off x="2532818" y="4620895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29927C9-F8D4-4EA4-B10F-136125CE5948}"/>
              </a:ext>
            </a:extLst>
          </p:cNvPr>
          <p:cNvSpPr/>
          <p:nvPr/>
        </p:nvSpPr>
        <p:spPr>
          <a:xfrm>
            <a:off x="2532818" y="2518347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B648615-5D7B-402F-AC5E-333CF1CB832E}"/>
              </a:ext>
            </a:extLst>
          </p:cNvPr>
          <p:cNvSpPr/>
          <p:nvPr/>
        </p:nvSpPr>
        <p:spPr>
          <a:xfrm>
            <a:off x="6723387" y="2518339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7" y="0"/>
                </a:lnTo>
                <a:lnTo>
                  <a:pt x="2528747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47A5A-F3C7-4A31-9094-DDB52C3B0A5B}"/>
              </a:ext>
            </a:extLst>
          </p:cNvPr>
          <p:cNvSpPr txBox="1"/>
          <p:nvPr/>
        </p:nvSpPr>
        <p:spPr>
          <a:xfrm>
            <a:off x="6723360" y="2518347"/>
            <a:ext cx="2529205" cy="405239"/>
          </a:xfrm>
          <a:prstGeom prst="rect">
            <a:avLst/>
          </a:prstGeom>
          <a:ln w="12694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240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65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3101498-D1AE-484B-8528-2F05482A9244}"/>
              </a:ext>
            </a:extLst>
          </p:cNvPr>
          <p:cNvSpPr/>
          <p:nvPr/>
        </p:nvSpPr>
        <p:spPr>
          <a:xfrm>
            <a:off x="7117315" y="3468286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0" y="0"/>
                </a:lnTo>
                <a:lnTo>
                  <a:pt x="1740890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EA792D9-5C36-43A4-8528-69F435001087}"/>
              </a:ext>
            </a:extLst>
          </p:cNvPr>
          <p:cNvSpPr/>
          <p:nvPr/>
        </p:nvSpPr>
        <p:spPr>
          <a:xfrm>
            <a:off x="3193600" y="5216195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08"/>
                </a:lnTo>
                <a:lnTo>
                  <a:pt x="71388" y="41734"/>
                </a:lnTo>
                <a:lnTo>
                  <a:pt x="41871" y="71154"/>
                </a:lnTo>
                <a:lnTo>
                  <a:pt x="19372" y="106429"/>
                </a:lnTo>
                <a:lnTo>
                  <a:pt x="5033" y="146417"/>
                </a:lnTo>
                <a:lnTo>
                  <a:pt x="0" y="189979"/>
                </a:lnTo>
                <a:lnTo>
                  <a:pt x="0" y="240652"/>
                </a:lnTo>
                <a:lnTo>
                  <a:pt x="5033" y="284213"/>
                </a:lnTo>
                <a:lnTo>
                  <a:pt x="19372" y="324201"/>
                </a:lnTo>
                <a:lnTo>
                  <a:pt x="41871" y="359477"/>
                </a:lnTo>
                <a:lnTo>
                  <a:pt x="71388" y="388898"/>
                </a:lnTo>
                <a:lnTo>
                  <a:pt x="106778" y="411326"/>
                </a:lnTo>
                <a:lnTo>
                  <a:pt x="146897" y="425618"/>
                </a:lnTo>
                <a:lnTo>
                  <a:pt x="190601" y="430636"/>
                </a:lnTo>
                <a:lnTo>
                  <a:pt x="1029284" y="430636"/>
                </a:lnTo>
                <a:lnTo>
                  <a:pt x="1072989" y="425618"/>
                </a:lnTo>
                <a:lnTo>
                  <a:pt x="1113110" y="411326"/>
                </a:lnTo>
                <a:lnTo>
                  <a:pt x="1148502" y="388898"/>
                </a:lnTo>
                <a:lnTo>
                  <a:pt x="1178021" y="359477"/>
                </a:lnTo>
                <a:lnTo>
                  <a:pt x="1200523" y="324201"/>
                </a:lnTo>
                <a:lnTo>
                  <a:pt x="1214864" y="284213"/>
                </a:lnTo>
                <a:lnTo>
                  <a:pt x="1219898" y="240652"/>
                </a:lnTo>
                <a:lnTo>
                  <a:pt x="1219898" y="189979"/>
                </a:lnTo>
                <a:lnTo>
                  <a:pt x="1214864" y="146417"/>
                </a:lnTo>
                <a:lnTo>
                  <a:pt x="1200523" y="106429"/>
                </a:lnTo>
                <a:lnTo>
                  <a:pt x="1178021" y="71154"/>
                </a:lnTo>
                <a:lnTo>
                  <a:pt x="1148502" y="41734"/>
                </a:lnTo>
                <a:lnTo>
                  <a:pt x="1113110" y="19308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2F71C8-610D-4390-90AF-DE1836248457}"/>
              </a:ext>
            </a:extLst>
          </p:cNvPr>
          <p:cNvSpPr/>
          <p:nvPr/>
        </p:nvSpPr>
        <p:spPr>
          <a:xfrm>
            <a:off x="3193580" y="5216191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noFill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C7BE3A6-068E-425A-9668-636FB5AE9A83}"/>
              </a:ext>
            </a:extLst>
          </p:cNvPr>
          <p:cNvSpPr txBox="1"/>
          <p:nvPr/>
        </p:nvSpPr>
        <p:spPr>
          <a:xfrm>
            <a:off x="2532804" y="4620894"/>
            <a:ext cx="2529205" cy="943848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4F020F7-F173-4A47-B66F-0C0414444031}"/>
              </a:ext>
            </a:extLst>
          </p:cNvPr>
          <p:cNvSpPr/>
          <p:nvPr/>
        </p:nvSpPr>
        <p:spPr>
          <a:xfrm>
            <a:off x="7371455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E8DD59-6018-4F93-9F30-D3FBA7D88D6D}"/>
              </a:ext>
            </a:extLst>
          </p:cNvPr>
          <p:cNvSpPr/>
          <p:nvPr/>
        </p:nvSpPr>
        <p:spPr>
          <a:xfrm>
            <a:off x="7371429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E36AF41-4C6A-49CF-B1F9-94E8DD40C651}"/>
              </a:ext>
            </a:extLst>
          </p:cNvPr>
          <p:cNvSpPr/>
          <p:nvPr/>
        </p:nvSpPr>
        <p:spPr>
          <a:xfrm>
            <a:off x="7371455" y="4709546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7C793D9-8F34-41FE-AF86-37DF8EAEECDA}"/>
              </a:ext>
            </a:extLst>
          </p:cNvPr>
          <p:cNvSpPr/>
          <p:nvPr/>
        </p:nvSpPr>
        <p:spPr>
          <a:xfrm>
            <a:off x="7371429" y="470954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660711-8A73-4841-8681-9C2DD3DFF645}"/>
              </a:ext>
            </a:extLst>
          </p:cNvPr>
          <p:cNvSpPr/>
          <p:nvPr/>
        </p:nvSpPr>
        <p:spPr>
          <a:xfrm>
            <a:off x="7371455" y="531750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4" y="284217"/>
                </a:lnTo>
                <a:lnTo>
                  <a:pt x="19374" y="324206"/>
                </a:lnTo>
                <a:lnTo>
                  <a:pt x="41876" y="359482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5"/>
                </a:lnTo>
                <a:lnTo>
                  <a:pt x="190614" y="430643"/>
                </a:lnTo>
                <a:lnTo>
                  <a:pt x="1041996" y="430643"/>
                </a:lnTo>
                <a:lnTo>
                  <a:pt x="1085702" y="425625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2"/>
                </a:lnTo>
                <a:lnTo>
                  <a:pt x="1213236" y="324206"/>
                </a:lnTo>
                <a:lnTo>
                  <a:pt x="1227576" y="284217"/>
                </a:lnTo>
                <a:lnTo>
                  <a:pt x="1232611" y="240654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8F20DF7-45D4-48E9-9D84-B8E67FCFAF5A}"/>
              </a:ext>
            </a:extLst>
          </p:cNvPr>
          <p:cNvSpPr/>
          <p:nvPr/>
        </p:nvSpPr>
        <p:spPr>
          <a:xfrm>
            <a:off x="7371429" y="5317510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7C2820-69F7-4680-BC52-88EF7BF14A17}"/>
              </a:ext>
            </a:extLst>
          </p:cNvPr>
          <p:cNvSpPr txBox="1"/>
          <p:nvPr/>
        </p:nvSpPr>
        <p:spPr>
          <a:xfrm>
            <a:off x="7117285" y="3468289"/>
            <a:ext cx="1741170" cy="2232021"/>
          </a:xfrm>
          <a:prstGeom prst="rect">
            <a:avLst/>
          </a:prstGeom>
          <a:ln w="12693">
            <a:noFill/>
          </a:ln>
        </p:spPr>
        <p:txBody>
          <a:bodyPr vert="horz" wrap="square" lIns="0" tIns="155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B59A83C4-BEC6-46E0-AD71-02D6508D2295}"/>
              </a:ext>
            </a:extLst>
          </p:cNvPr>
          <p:cNvSpPr/>
          <p:nvPr/>
        </p:nvSpPr>
        <p:spPr>
          <a:xfrm>
            <a:off x="7981377" y="4522801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F0BF26A-B201-4CD5-AE52-5CF9949AF579}"/>
              </a:ext>
            </a:extLst>
          </p:cNvPr>
          <p:cNvSpPr/>
          <p:nvPr/>
        </p:nvSpPr>
        <p:spPr>
          <a:xfrm>
            <a:off x="7981377" y="513076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B6CACD78-A0C0-408B-AC2C-552B2C48A81E}"/>
              </a:ext>
            </a:extLst>
          </p:cNvPr>
          <p:cNvSpPr/>
          <p:nvPr/>
        </p:nvSpPr>
        <p:spPr>
          <a:xfrm>
            <a:off x="3193600" y="31136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29284" y="430644"/>
                </a:lnTo>
                <a:lnTo>
                  <a:pt x="1072989" y="425626"/>
                </a:lnTo>
                <a:lnTo>
                  <a:pt x="1113110" y="411332"/>
                </a:lnTo>
                <a:lnTo>
                  <a:pt x="1148502" y="388904"/>
                </a:lnTo>
                <a:lnTo>
                  <a:pt x="1178021" y="359481"/>
                </a:lnTo>
                <a:lnTo>
                  <a:pt x="1200523" y="324204"/>
                </a:lnTo>
                <a:lnTo>
                  <a:pt x="1214864" y="284215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3" y="106439"/>
                </a:lnTo>
                <a:lnTo>
                  <a:pt x="1178021" y="71162"/>
                </a:lnTo>
                <a:lnTo>
                  <a:pt x="1148502" y="41739"/>
                </a:lnTo>
                <a:lnTo>
                  <a:pt x="1113110" y="19311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4B95380-2E69-4B17-B185-7D359463D8A1}"/>
              </a:ext>
            </a:extLst>
          </p:cNvPr>
          <p:cNvSpPr/>
          <p:nvPr/>
        </p:nvSpPr>
        <p:spPr>
          <a:xfrm>
            <a:off x="3193580" y="3113652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E9ACFFA-4553-43B7-8ADA-761124782861}"/>
              </a:ext>
            </a:extLst>
          </p:cNvPr>
          <p:cNvSpPr txBox="1"/>
          <p:nvPr/>
        </p:nvSpPr>
        <p:spPr>
          <a:xfrm>
            <a:off x="2532804" y="2518354"/>
            <a:ext cx="2529205" cy="1754227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no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EFA46C8-E508-45D5-88CC-20CA8ECB0D0E}"/>
              </a:ext>
            </a:extLst>
          </p:cNvPr>
          <p:cNvSpPr txBox="1"/>
          <p:nvPr/>
        </p:nvSpPr>
        <p:spPr>
          <a:xfrm>
            <a:off x="2939435" y="3772279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AEB7FA52-1E8A-48DF-97E5-8CD2C3E056FF}"/>
              </a:ext>
            </a:extLst>
          </p:cNvPr>
          <p:cNvSpPr txBox="1"/>
          <p:nvPr/>
        </p:nvSpPr>
        <p:spPr>
          <a:xfrm>
            <a:off x="2939435" y="5862152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D5F0744-111F-48EC-BE96-EEE776F4B4A5}"/>
              </a:ext>
            </a:extLst>
          </p:cNvPr>
          <p:cNvSpPr txBox="1"/>
          <p:nvPr/>
        </p:nvSpPr>
        <p:spPr>
          <a:xfrm>
            <a:off x="192088" y="664368"/>
            <a:ext cx="10005208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 버전 관리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30" dirty="0">
                <a:latin typeface="+mn-ea"/>
                <a:cs typeface="Noto Sans CJK JP Regular"/>
              </a:rPr>
              <a:t>시스템(DVCS)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단순히 파일의 마지막 스냅샷을 </a:t>
            </a:r>
            <a:r>
              <a:rPr sz="1600" b="1" spc="-50" dirty="0">
                <a:latin typeface="+mn-ea"/>
                <a:cs typeface="Noto Sans CJK JP Regular"/>
              </a:rPr>
              <a:t>Checkout </a:t>
            </a:r>
            <a:r>
              <a:rPr sz="1600" b="1" spc="125" dirty="0">
                <a:latin typeface="+mn-ea"/>
                <a:cs typeface="Noto Sans CJK JP Regular"/>
              </a:rPr>
              <a:t>하지 </a:t>
            </a:r>
            <a:r>
              <a:rPr sz="1600" b="1" spc="50" dirty="0">
                <a:latin typeface="+mn-ea"/>
                <a:cs typeface="Noto Sans CJK JP Regular"/>
              </a:rPr>
              <a:t>않고, </a:t>
            </a:r>
            <a:r>
              <a:rPr sz="1600" b="1" spc="125" dirty="0">
                <a:latin typeface="+mn-ea"/>
                <a:cs typeface="Noto Sans CJK JP Regular"/>
              </a:rPr>
              <a:t>저장소를 전부</a:t>
            </a:r>
            <a:r>
              <a:rPr sz="1600" b="1" spc="38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복제함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서버에 문제가 생기면 이 복제물로 다시 작업이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가능</a:t>
            </a:r>
            <a:endParaRPr sz="1600" b="1" dirty="0">
              <a:latin typeface="+mn-ea"/>
              <a:cs typeface="Noto Sans CJK JP Regular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D88719-1AC7-4E36-906D-002675768D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62009" y="3395468"/>
            <a:ext cx="1661169" cy="706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853B16-92F2-4E78-B46E-A7C03C5264B0}"/>
              </a:ext>
            </a:extLst>
          </p:cNvPr>
          <p:cNvCxnSpPr>
            <a:cxnSpLocks/>
          </p:cNvCxnSpPr>
          <p:nvPr/>
        </p:nvCxnSpPr>
        <p:spPr>
          <a:xfrm flipV="1">
            <a:off x="5023972" y="5112954"/>
            <a:ext cx="1699236" cy="6665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2FD7D33-CA62-4968-9CF4-170CD8DFDD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97407" y="4272581"/>
            <a:ext cx="6408" cy="4253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AB6B6C-3788-477B-9DAC-50DA53E0CBD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800611" y="3496719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4F7970-E0ED-43F8-A03E-B3BA82B4F8BF}"/>
              </a:ext>
            </a:extLst>
          </p:cNvPr>
          <p:cNvCxnSpPr>
            <a:cxnSpLocks/>
          </p:cNvCxnSpPr>
          <p:nvPr/>
        </p:nvCxnSpPr>
        <p:spPr>
          <a:xfrm>
            <a:off x="3765372" y="5605446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6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2E1C76-42F5-46B4-9370-1A1A789FA117}"/>
              </a:ext>
            </a:extLst>
          </p:cNvPr>
          <p:cNvSpPr txBox="1"/>
          <p:nvPr/>
        </p:nvSpPr>
        <p:spPr>
          <a:xfrm>
            <a:off x="192088" y="657225"/>
            <a:ext cx="6871066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9B70806-BD2A-4620-9D1C-18D69294142A}"/>
              </a:ext>
            </a:extLst>
          </p:cNvPr>
          <p:cNvSpPr/>
          <p:nvPr/>
        </p:nvSpPr>
        <p:spPr>
          <a:xfrm>
            <a:off x="960699" y="2210766"/>
            <a:ext cx="10336191" cy="39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8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BF9613-A3FB-4F01-AC58-149D55D01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0901-1657-4180-A56B-BA8D46F34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491EB-89E1-473B-A54C-78720C908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4004441"/>
          </a:xfrm>
        </p:spPr>
        <p:txBody>
          <a:bodyPr/>
          <a:lstStyle/>
          <a:p>
            <a:pPr fontAlgn="t">
              <a:lnSpc>
                <a:spcPct val="200000"/>
              </a:lnSpc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</p:spTree>
    <p:extLst>
      <p:ext uri="{BB962C8B-B14F-4D97-AF65-F5344CB8AC3E}">
        <p14:creationId xmlns:p14="http://schemas.microsoft.com/office/powerpoint/2010/main" val="195800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54849FD-9768-447A-AEB1-C6CD2AACE7D8}"/>
              </a:ext>
            </a:extLst>
          </p:cNvPr>
          <p:cNvSpPr txBox="1"/>
          <p:nvPr/>
        </p:nvSpPr>
        <p:spPr>
          <a:xfrm>
            <a:off x="437437" y="956340"/>
            <a:ext cx="11102522" cy="389850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왜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쓰는가?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복원력(Resilience)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30" dirty="0">
                <a:latin typeface="+mn-ea"/>
                <a:cs typeface="Noto Sans CJK JP Regular"/>
              </a:rPr>
              <a:t>No </a:t>
            </a:r>
            <a:r>
              <a:rPr sz="1800" b="1" spc="-40" dirty="0">
                <a:latin typeface="+mn-ea"/>
                <a:cs typeface="Noto Sans CJK JP Regular"/>
              </a:rPr>
              <a:t>one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70" dirty="0">
                <a:latin typeface="+mn-ea"/>
                <a:cs typeface="Noto Sans CJK JP Regular"/>
              </a:rPr>
              <a:t>has </a:t>
            </a:r>
            <a:r>
              <a:rPr sz="1800" b="1" spc="-60" dirty="0">
                <a:latin typeface="+mn-ea"/>
                <a:cs typeface="Noto Sans CJK JP Regular"/>
              </a:rPr>
              <a:t>more </a:t>
            </a:r>
            <a:r>
              <a:rPr sz="1800" b="1" spc="-65" dirty="0">
                <a:latin typeface="+mn-ea"/>
                <a:cs typeface="Noto Sans CJK JP Regular"/>
              </a:rPr>
              <a:t>data than any</a:t>
            </a:r>
            <a:r>
              <a:rPr sz="1800" b="1" spc="8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other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10" dirty="0">
                <a:latin typeface="+mn-ea"/>
                <a:cs typeface="Noto Sans CJK JP Regular"/>
              </a:rPr>
              <a:t>속도(Speed)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Very </a:t>
            </a:r>
            <a:r>
              <a:rPr sz="1800" b="1" spc="-60" dirty="0">
                <a:latin typeface="+mn-ea"/>
                <a:cs typeface="Noto Sans CJK JP Regular"/>
              </a:rPr>
              <a:t>fast </a:t>
            </a:r>
            <a:r>
              <a:rPr sz="1800" b="1" spc="-55" dirty="0">
                <a:latin typeface="+mn-ea"/>
                <a:cs typeface="Noto Sans CJK JP Regular"/>
              </a:rPr>
              <a:t>operations </a:t>
            </a:r>
            <a:r>
              <a:rPr sz="1800" b="1" spc="-60" dirty="0">
                <a:latin typeface="+mn-ea"/>
                <a:cs typeface="Noto Sans CJK JP Regular"/>
              </a:rPr>
              <a:t>compared </a:t>
            </a:r>
            <a:r>
              <a:rPr sz="1800" b="1" spc="-45" dirty="0">
                <a:latin typeface="+mn-ea"/>
                <a:cs typeface="Noto Sans CJK JP Regular"/>
              </a:rPr>
              <a:t>to </a:t>
            </a:r>
            <a:r>
              <a:rPr sz="1800" b="1" spc="-50" dirty="0">
                <a:latin typeface="+mn-ea"/>
                <a:cs typeface="Noto Sans CJK JP Regular"/>
              </a:rPr>
              <a:t>other </a:t>
            </a:r>
            <a:r>
              <a:rPr sz="1800" b="1" spc="-20" dirty="0">
                <a:latin typeface="+mn-ea"/>
                <a:cs typeface="Noto Sans CJK JP Regular"/>
              </a:rPr>
              <a:t>VCS </a:t>
            </a:r>
            <a:r>
              <a:rPr sz="1800" b="1" spc="-70" dirty="0">
                <a:latin typeface="+mn-ea"/>
                <a:cs typeface="Noto Sans CJK JP Regular"/>
              </a:rPr>
              <a:t>(I’m </a:t>
            </a:r>
            <a:r>
              <a:rPr sz="1800" b="1" spc="-40" dirty="0">
                <a:latin typeface="+mn-ea"/>
                <a:cs typeface="Noto Sans CJK JP Regular"/>
              </a:rPr>
              <a:t>looking </a:t>
            </a:r>
            <a:r>
              <a:rPr sz="1800" b="1" spc="-70" dirty="0">
                <a:latin typeface="+mn-ea"/>
                <a:cs typeface="Noto Sans CJK JP Regular"/>
              </a:rPr>
              <a:t>at </a:t>
            </a:r>
            <a:r>
              <a:rPr sz="1800" b="1" spc="-45" dirty="0">
                <a:latin typeface="+mn-ea"/>
                <a:cs typeface="Noto Sans CJK JP Regular"/>
              </a:rPr>
              <a:t>you </a:t>
            </a:r>
            <a:r>
              <a:rPr sz="1800" b="1" spc="-15" dirty="0">
                <a:latin typeface="+mn-ea"/>
                <a:cs typeface="Noto Sans CJK JP Regular"/>
              </a:rPr>
              <a:t>CVS </a:t>
            </a:r>
            <a:r>
              <a:rPr sz="1800" b="1" spc="-60" dirty="0">
                <a:latin typeface="+mn-ea"/>
                <a:cs typeface="Noto Sans CJK JP Regular"/>
              </a:rPr>
              <a:t>and</a:t>
            </a:r>
            <a:r>
              <a:rPr sz="1800" b="1" spc="-185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Subversion)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공간(Space)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3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Compression </a:t>
            </a:r>
            <a:r>
              <a:rPr sz="1800" b="1" spc="-70" dirty="0">
                <a:latin typeface="+mn-ea"/>
                <a:cs typeface="Noto Sans CJK JP Regular"/>
              </a:rPr>
              <a:t>can </a:t>
            </a:r>
            <a:r>
              <a:rPr sz="1800" b="1" spc="-40" dirty="0">
                <a:latin typeface="+mn-ea"/>
                <a:cs typeface="Noto Sans CJK JP Regular"/>
              </a:rPr>
              <a:t>be done </a:t>
            </a:r>
            <a:r>
              <a:rPr sz="1800" b="1" spc="-65" dirty="0">
                <a:latin typeface="+mn-ea"/>
                <a:cs typeface="Noto Sans CJK JP Regular"/>
              </a:rPr>
              <a:t>across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50" dirty="0">
                <a:latin typeface="+mn-ea"/>
                <a:cs typeface="Noto Sans CJK JP Regular"/>
              </a:rPr>
              <a:t>not </a:t>
            </a:r>
            <a:r>
              <a:rPr sz="1800" b="1" spc="-65" dirty="0">
                <a:latin typeface="+mn-ea"/>
                <a:cs typeface="Noto Sans CJK JP Regular"/>
              </a:rPr>
              <a:t>just </a:t>
            </a:r>
            <a:r>
              <a:rPr sz="1800" b="1" spc="-50" dirty="0">
                <a:latin typeface="+mn-ea"/>
                <a:cs typeface="Noto Sans CJK JP Regular"/>
              </a:rPr>
              <a:t>per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file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Minimizes </a:t>
            </a:r>
            <a:r>
              <a:rPr sz="1800" b="1" spc="-65" dirty="0">
                <a:latin typeface="+mn-ea"/>
                <a:cs typeface="Noto Sans CJK JP Regular"/>
              </a:rPr>
              <a:t>local </a:t>
            </a:r>
            <a:r>
              <a:rPr sz="1800" b="1" spc="-50" dirty="0">
                <a:latin typeface="+mn-ea"/>
                <a:cs typeface="Noto Sans CJK JP Regular"/>
              </a:rPr>
              <a:t>size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85" dirty="0">
                <a:latin typeface="+mn-ea"/>
                <a:cs typeface="Noto Sans CJK JP Regular"/>
              </a:rPr>
              <a:t>well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55" dirty="0">
                <a:latin typeface="+mn-ea"/>
                <a:cs typeface="Noto Sans CJK JP Regular"/>
              </a:rPr>
              <a:t>push/pull </a:t>
            </a:r>
            <a:r>
              <a:rPr sz="1800" b="1" spc="-65" dirty="0">
                <a:latin typeface="+mn-ea"/>
                <a:cs typeface="Noto Sans CJK JP Regular"/>
              </a:rPr>
              <a:t>data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transfers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30" dirty="0">
                <a:latin typeface="+mn-ea"/>
                <a:cs typeface="Noto Sans CJK JP Regular"/>
              </a:rPr>
              <a:t>간단함(Simplicity)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59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Object </a:t>
            </a:r>
            <a:r>
              <a:rPr sz="1800" b="1" spc="-50" dirty="0">
                <a:latin typeface="+mn-ea"/>
                <a:cs typeface="Noto Sans CJK JP Regular"/>
              </a:rPr>
              <a:t>model </a:t>
            </a:r>
            <a:r>
              <a:rPr sz="1800" b="1" spc="-65" dirty="0">
                <a:latin typeface="+mn-ea"/>
                <a:cs typeface="Noto Sans CJK JP Regular"/>
              </a:rPr>
              <a:t>is </a:t>
            </a:r>
            <a:r>
              <a:rPr sz="1800" b="1" spc="-40" dirty="0">
                <a:latin typeface="+mn-ea"/>
                <a:cs typeface="Noto Sans CJK JP Regular"/>
              </a:rPr>
              <a:t>very</a:t>
            </a:r>
            <a:r>
              <a:rPr sz="1800" b="1" spc="15" dirty="0">
                <a:latin typeface="+mn-ea"/>
                <a:cs typeface="Noto Sans CJK JP Regular"/>
              </a:rPr>
              <a:t> </a:t>
            </a:r>
            <a:r>
              <a:rPr sz="1800" b="1" spc="-65" dirty="0">
                <a:latin typeface="+mn-ea"/>
                <a:cs typeface="Noto Sans CJK JP Regular"/>
              </a:rPr>
              <a:t>simple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70"/>
              </a:spcBef>
              <a:buChar char="○"/>
              <a:tabLst>
                <a:tab pos="727075" algn="l"/>
              </a:tabLst>
            </a:pPr>
            <a:r>
              <a:rPr sz="2200" b="1" spc="-65" dirty="0">
                <a:latin typeface="+mn-ea"/>
                <a:cs typeface="Noto Sans CJK JP Regular"/>
              </a:rPr>
              <a:t>Large </a:t>
            </a:r>
            <a:r>
              <a:rPr sz="2200" b="1" spc="-70" dirty="0">
                <a:latin typeface="+mn-ea"/>
                <a:cs typeface="Noto Sans CJK JP Regular"/>
              </a:rPr>
              <a:t>userbase </a:t>
            </a:r>
            <a:r>
              <a:rPr sz="2200" b="1" spc="-90" dirty="0">
                <a:latin typeface="+mn-ea"/>
                <a:cs typeface="Noto Sans CJK JP Regular"/>
              </a:rPr>
              <a:t>with </a:t>
            </a:r>
            <a:r>
              <a:rPr sz="2200" b="1" spc="-70" dirty="0">
                <a:latin typeface="+mn-ea"/>
                <a:cs typeface="Noto Sans CJK JP Regular"/>
              </a:rPr>
              <a:t>robust</a:t>
            </a:r>
            <a:r>
              <a:rPr sz="2200" b="1" spc="90" dirty="0">
                <a:latin typeface="+mn-ea"/>
                <a:cs typeface="Noto Sans CJK JP Regular"/>
              </a:rPr>
              <a:t> </a:t>
            </a:r>
            <a:r>
              <a:rPr sz="2200" b="1" spc="-65" dirty="0">
                <a:latin typeface="+mn-ea"/>
                <a:cs typeface="Noto Sans CJK JP Regular"/>
              </a:rPr>
              <a:t>tools</a:t>
            </a:r>
            <a:endParaRPr sz="22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4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27A9A3-46DE-4C31-BFC4-3CCCFAE8C06B}"/>
              </a:ext>
            </a:extLst>
          </p:cNvPr>
          <p:cNvSpPr txBox="1"/>
          <p:nvPr/>
        </p:nvSpPr>
        <p:spPr>
          <a:xfrm>
            <a:off x="437437" y="956340"/>
            <a:ext cx="9851390" cy="17437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쓰기 어려운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이유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45" dirty="0">
                <a:latin typeface="+mn-ea"/>
                <a:cs typeface="Noto Sans CJK JP Regular"/>
              </a:rPr>
              <a:t>Definite </a:t>
            </a:r>
            <a:r>
              <a:rPr sz="2200" b="1" spc="-60" dirty="0">
                <a:latin typeface="+mn-ea"/>
                <a:cs typeface="Noto Sans CJK JP Regular"/>
              </a:rPr>
              <a:t>learning </a:t>
            </a:r>
            <a:r>
              <a:rPr sz="2200" b="1" spc="-70" dirty="0">
                <a:latin typeface="+mn-ea"/>
                <a:cs typeface="Noto Sans CJK JP Regular"/>
              </a:rPr>
              <a:t>curve, </a:t>
            </a:r>
            <a:r>
              <a:rPr sz="2200" b="1" spc="-75" dirty="0">
                <a:latin typeface="+mn-ea"/>
                <a:cs typeface="Noto Sans CJK JP Regular"/>
              </a:rPr>
              <a:t>especially </a:t>
            </a:r>
            <a:r>
              <a:rPr sz="2200" b="1" spc="-40" dirty="0">
                <a:latin typeface="+mn-ea"/>
                <a:cs typeface="Noto Sans CJK JP Regular"/>
              </a:rPr>
              <a:t>for </a:t>
            </a:r>
            <a:r>
              <a:rPr sz="2200" b="1" spc="-60" dirty="0">
                <a:latin typeface="+mn-ea"/>
                <a:cs typeface="Noto Sans CJK JP Regular"/>
              </a:rPr>
              <a:t>those used </a:t>
            </a:r>
            <a:r>
              <a:rPr sz="2200" b="1" spc="-55" dirty="0">
                <a:latin typeface="+mn-ea"/>
                <a:cs typeface="Noto Sans CJK JP Regular"/>
              </a:rPr>
              <a:t>to </a:t>
            </a:r>
            <a:r>
              <a:rPr sz="2200" b="1" spc="-70" dirty="0">
                <a:latin typeface="+mn-ea"/>
                <a:cs typeface="Noto Sans CJK JP Regular"/>
              </a:rPr>
              <a:t>centralized</a:t>
            </a:r>
            <a:r>
              <a:rPr sz="2200" b="1" spc="110" dirty="0">
                <a:latin typeface="+mn-ea"/>
                <a:cs typeface="Noto Sans CJK JP Regular"/>
              </a:rPr>
              <a:t> </a:t>
            </a:r>
            <a:r>
              <a:rPr sz="2200" b="1" spc="-80" dirty="0">
                <a:latin typeface="+mn-ea"/>
                <a:cs typeface="Noto Sans CJK JP Regular"/>
              </a:rPr>
              <a:t>systems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4105" algn="l"/>
              </a:tabLst>
            </a:pPr>
            <a:r>
              <a:rPr sz="2000" b="1" spc="-55" dirty="0">
                <a:latin typeface="+mn-ea"/>
                <a:cs typeface="Noto Sans CJK JP Regular"/>
              </a:rPr>
              <a:t>Can </a:t>
            </a:r>
            <a:r>
              <a:rPr sz="2000" b="1" spc="-65" dirty="0">
                <a:latin typeface="+mn-ea"/>
                <a:cs typeface="Noto Sans CJK JP Regular"/>
              </a:rPr>
              <a:t>sometimes seem </a:t>
            </a:r>
            <a:r>
              <a:rPr sz="2000" b="1" spc="-50" dirty="0">
                <a:latin typeface="+mn-ea"/>
                <a:cs typeface="Noto Sans CJK JP Regular"/>
              </a:rPr>
              <a:t>overwhelming to</a:t>
            </a:r>
            <a:r>
              <a:rPr sz="2000" b="1" spc="-80" dirty="0">
                <a:latin typeface="+mn-ea"/>
                <a:cs typeface="Noto Sans CJK JP Regular"/>
              </a:rPr>
              <a:t> </a:t>
            </a:r>
            <a:r>
              <a:rPr sz="2000" b="1" spc="-75" dirty="0">
                <a:latin typeface="+mn-ea"/>
                <a:cs typeface="Noto Sans CJK JP Regular"/>
              </a:rPr>
              <a:t>learn</a:t>
            </a:r>
            <a:endParaRPr sz="20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3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Conceptual</a:t>
            </a:r>
            <a:r>
              <a:rPr sz="1800" b="1" spc="22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difference</a:t>
            </a:r>
            <a:endParaRPr sz="18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7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Huge </a:t>
            </a:r>
            <a:r>
              <a:rPr sz="1800" b="1" spc="-60" dirty="0">
                <a:latin typeface="+mn-ea"/>
                <a:cs typeface="Noto Sans CJK JP Regular"/>
              </a:rPr>
              <a:t>amount </a:t>
            </a:r>
            <a:r>
              <a:rPr sz="1800" b="1" spc="-35" dirty="0">
                <a:latin typeface="+mn-ea"/>
                <a:cs typeface="Noto Sans CJK JP Regular"/>
              </a:rPr>
              <a:t>of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commends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029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7B928AF-BF50-490E-A343-3124AF68D37E}"/>
              </a:ext>
            </a:extLst>
          </p:cNvPr>
          <p:cNvSpPr txBox="1"/>
          <p:nvPr/>
        </p:nvSpPr>
        <p:spPr>
          <a:xfrm>
            <a:off x="192088" y="657225"/>
            <a:ext cx="6324459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A629A7-FB75-4699-8C6E-D63FF680958B}"/>
              </a:ext>
            </a:extLst>
          </p:cNvPr>
          <p:cNvSpPr/>
          <p:nvPr/>
        </p:nvSpPr>
        <p:spPr>
          <a:xfrm>
            <a:off x="270131" y="2488229"/>
            <a:ext cx="11675683" cy="371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9A8FEC-D855-4EF0-A32C-157ED3648F34}"/>
              </a:ext>
            </a:extLst>
          </p:cNvPr>
          <p:cNvSpPr txBox="1"/>
          <p:nvPr/>
        </p:nvSpPr>
        <p:spPr>
          <a:xfrm>
            <a:off x="437437" y="900755"/>
            <a:ext cx="10581662" cy="278281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대부분의 명령은 로컬에서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실행됨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5" dirty="0">
                <a:latin typeface="+mn-ea"/>
                <a:cs typeface="Noto Sans CJK JP Regular"/>
              </a:rPr>
              <a:t>즉, </a:t>
            </a:r>
            <a:r>
              <a:rPr sz="1600" b="1" spc="125" dirty="0">
                <a:latin typeface="+mn-ea"/>
                <a:cs typeface="Noto Sans CJK JP Regular"/>
              </a:rPr>
              <a:t>네트워크에 접속하지 않더라도 대부분의 기능을 수행 할 수</a:t>
            </a:r>
            <a:r>
              <a:rPr sz="1600" b="1" spc="5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있음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35" dirty="0">
                <a:latin typeface="+mn-ea"/>
                <a:cs typeface="Noto Sans CJK JP Regular"/>
              </a:rPr>
              <a:t>예) </a:t>
            </a:r>
            <a:r>
              <a:rPr sz="1600" b="1" spc="125" dirty="0">
                <a:latin typeface="+mn-ea"/>
                <a:cs typeface="Noto Sans CJK JP Regular"/>
              </a:rPr>
              <a:t>프로젝트의 히스토리</a:t>
            </a:r>
            <a:r>
              <a:rPr sz="1600" b="1" spc="5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조회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Git의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무결성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데이터를 저장하기 전에 체크섬으로 데이터를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Git은 </a:t>
            </a:r>
            <a:r>
              <a:rPr sz="1800" b="1" spc="140" dirty="0">
                <a:latin typeface="+mn-ea"/>
                <a:cs typeface="Noto Sans CJK JP Regular"/>
              </a:rPr>
              <a:t>데이터를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"추가"함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되돌리거나 데이터를 삭제하지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않음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2CA0D5-E96F-48B5-A779-1C9FF7AD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BE4F-76BF-4CEE-A669-013A15258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4876E4-B3D4-44EF-A9D2-36C8516D59B9}"/>
              </a:ext>
            </a:extLst>
          </p:cNvPr>
          <p:cNvSpPr txBox="1"/>
          <p:nvPr/>
        </p:nvSpPr>
        <p:spPr>
          <a:xfrm>
            <a:off x="192088" y="657225"/>
            <a:ext cx="6567527" cy="1767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세 가지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상태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곧 커밋 할 것이라고</a:t>
            </a:r>
            <a:r>
              <a:rPr sz="1800" b="1" spc="1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표시함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Modified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아직 로컬 데이터베이스에 커밋하지</a:t>
            </a:r>
            <a:r>
              <a:rPr sz="1800" b="1" spc="61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Committed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로컬 데이터베이스에 안전하게</a:t>
            </a:r>
            <a:r>
              <a:rPr sz="1800" b="1" spc="40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저장됨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9AA32BA-6658-41FB-8B72-234E10CB993A}"/>
              </a:ext>
            </a:extLst>
          </p:cNvPr>
          <p:cNvSpPr/>
          <p:nvPr/>
        </p:nvSpPr>
        <p:spPr>
          <a:xfrm>
            <a:off x="6474091" y="1820749"/>
            <a:ext cx="5717909" cy="384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1891784-FDA2-43A1-950A-FF3486E99F42}"/>
              </a:ext>
            </a:extLst>
          </p:cNvPr>
          <p:cNvSpPr txBox="1"/>
          <p:nvPr/>
        </p:nvSpPr>
        <p:spPr>
          <a:xfrm>
            <a:off x="256065" y="2941267"/>
            <a:ext cx="680708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75" dirty="0">
                <a:latin typeface="+mn-ea"/>
                <a:cs typeface="Noto Sans CJK JP Regular"/>
              </a:rPr>
              <a:t>Git으로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작업하기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디렉토리에서 파일을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수정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파일을 </a:t>
            </a:r>
            <a:r>
              <a:rPr sz="1800" b="1" dirty="0">
                <a:latin typeface="+mn-ea"/>
                <a:cs typeface="Noto Sans CJK JP Regular"/>
              </a:rPr>
              <a:t>Stage해서 </a:t>
            </a:r>
            <a:r>
              <a:rPr sz="1800" b="1" spc="140" dirty="0">
                <a:latin typeface="+mn-ea"/>
                <a:cs typeface="Noto Sans CJK JP Regular"/>
              </a:rPr>
              <a:t>커밋할 스냅샷을</a:t>
            </a:r>
            <a:r>
              <a:rPr sz="1800" b="1" spc="-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있는 파일을 커밋하여 영구히</a:t>
            </a:r>
            <a:r>
              <a:rPr sz="1800" b="1" spc="24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81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993D13-4A50-4A9C-8DAE-CF86D71304AF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설치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b="1" spc="-55" dirty="0">
                <a:latin typeface="+mn-ea"/>
                <a:cs typeface="Noto Sans CJK JP Regular"/>
              </a:rPr>
              <a:t> http://git-scm.com/download/win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05708-1CA6-4432-B6B7-4729DD75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419"/>
            <a:ext cx="5810491" cy="40552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B651D3-44CE-49AC-A8C4-23BAE0266971}"/>
              </a:ext>
            </a:extLst>
          </p:cNvPr>
          <p:cNvSpPr/>
          <p:nvPr/>
        </p:nvSpPr>
        <p:spPr>
          <a:xfrm>
            <a:off x="243067" y="3946967"/>
            <a:ext cx="5324355" cy="694481"/>
          </a:xfrm>
          <a:prstGeom prst="rect">
            <a:avLst/>
          </a:prstGeom>
          <a:noFill/>
          <a:ln w="12700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E7CD-937E-4BD5-9FC2-FFDBA7FA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11" y="2002419"/>
            <a:ext cx="5459390" cy="4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62CB7D4-26DC-4C82-B93C-411135EE0F2D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사용자 등록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55" dirty="0">
                <a:latin typeface="+mn-ea"/>
                <a:cs typeface="Noto Sans CJK JP Regular"/>
              </a:rPr>
              <a:t>설치 후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사용자 </a:t>
            </a:r>
            <a:r>
              <a:rPr lang="ko-KR" altLang="en-US" b="1" spc="-55" dirty="0" err="1">
                <a:latin typeface="+mn-ea"/>
                <a:cs typeface="Noto Sans CJK JP Regular"/>
              </a:rPr>
              <a:t>이름＂과</a:t>
            </a:r>
            <a:r>
              <a:rPr lang="ko-KR" altLang="en-US" b="1" spc="-55" dirty="0">
                <a:latin typeface="+mn-ea"/>
                <a:cs typeface="Noto Sans CJK JP Regular"/>
              </a:rPr>
              <a:t>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이메일 </a:t>
            </a:r>
            <a:r>
              <a:rPr lang="ko-KR" altLang="en-US" b="1" spc="-55" dirty="0" err="1">
                <a:latin typeface="+mn-ea"/>
                <a:cs typeface="Noto Sans CJK JP Regular"/>
              </a:rPr>
              <a:t>주소＂를</a:t>
            </a:r>
            <a:r>
              <a:rPr lang="ko-KR" altLang="en-US" b="1" spc="-55" dirty="0">
                <a:latin typeface="+mn-ea"/>
                <a:cs typeface="Noto Sans CJK JP Regular"/>
              </a:rPr>
              <a:t> 설정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2189A-3C77-47A8-B393-DE85EBB2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1796710"/>
            <a:ext cx="8757093" cy="134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08272-6DF0-4759-B5B3-7BB60074436B}"/>
              </a:ext>
            </a:extLst>
          </p:cNvPr>
          <p:cNvSpPr txBox="1"/>
          <p:nvPr/>
        </p:nvSpPr>
        <p:spPr>
          <a:xfrm>
            <a:off x="302500" y="5556631"/>
            <a:ext cx="4791549" cy="6366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000" b="1" dirty="0"/>
              <a:t>--global  </a:t>
            </a:r>
            <a:r>
              <a:rPr lang="ko-KR" altLang="en-US" sz="2000" b="1" dirty="0"/>
              <a:t>옵션은 한번만 설정하면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2635E-127B-4FE2-8A62-4D385D316154}"/>
              </a:ext>
            </a:extLst>
          </p:cNvPr>
          <p:cNvSpPr/>
          <p:nvPr/>
        </p:nvSpPr>
        <p:spPr>
          <a:xfrm>
            <a:off x="302500" y="3643220"/>
            <a:ext cx="115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/</a:t>
            </a:r>
            <a:r>
              <a:rPr lang="ko-KR" altLang="en-US" b="1" dirty="0" err="1"/>
              <a:t>etc</a:t>
            </a:r>
            <a:r>
              <a:rPr lang="ko-KR" altLang="en-US" b="1" dirty="0"/>
              <a:t>/</a:t>
            </a:r>
            <a:r>
              <a:rPr lang="ko-KR" altLang="en-US" b="1" dirty="0" err="1"/>
              <a:t>gitconfig</a:t>
            </a:r>
            <a:r>
              <a:rPr lang="ko-KR" altLang="en-US" b="1" dirty="0"/>
              <a:t> 파일: 시스템의 모든 사용자와 모든 저장소에 적용되 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system</a:t>
            </a:r>
            <a:r>
              <a:rPr lang="ko-KR" altLang="en-US" b="1" dirty="0"/>
              <a:t> 옵션으로 이 파일을 읽고 쓸 수 있 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~/.</a:t>
            </a:r>
            <a:r>
              <a:rPr lang="ko-KR" altLang="en-US" b="1" dirty="0" err="1"/>
              <a:t>gitconfig</a:t>
            </a:r>
            <a:r>
              <a:rPr lang="ko-KR" altLang="en-US" b="1" dirty="0"/>
              <a:t>, ~/.</a:t>
            </a:r>
            <a:r>
              <a:rPr lang="ko-KR" altLang="en-US" b="1" dirty="0" err="1"/>
              <a:t>config</a:t>
            </a:r>
            <a:r>
              <a:rPr lang="ko-KR" altLang="en-US" b="1" dirty="0"/>
              <a:t>/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 파일: 특정 사용자에게만 적용 되는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global</a:t>
            </a:r>
            <a:r>
              <a:rPr lang="ko-KR" altLang="en-US" b="1" dirty="0"/>
              <a:t> 옵션으로 이 파일을 읽고 쓸 수 있다.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.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: 이 파일은 </a:t>
            </a:r>
            <a:r>
              <a:rPr lang="ko-KR" altLang="en-US" b="1" dirty="0" err="1"/>
              <a:t>Git</a:t>
            </a:r>
            <a:r>
              <a:rPr lang="ko-KR" altLang="en-US" b="1" dirty="0"/>
              <a:t> 디렉토리에 있고 특정 저장소(혹은 현재 작 업 중인 프로젝트)에만 적용된다.</a:t>
            </a:r>
          </a:p>
        </p:txBody>
      </p:sp>
    </p:spTree>
    <p:extLst>
      <p:ext uri="{BB962C8B-B14F-4D97-AF65-F5344CB8AC3E}">
        <p14:creationId xmlns:p14="http://schemas.microsoft.com/office/powerpoint/2010/main" val="188443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4ED4E-53BE-48B9-AB14-326A746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78" y="1007721"/>
            <a:ext cx="7210425" cy="537402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E7320FA-4C6D-4D6B-A779-01A4BD295E79}"/>
              </a:ext>
            </a:extLst>
          </p:cNvPr>
          <p:cNvSpPr txBox="1"/>
          <p:nvPr/>
        </p:nvSpPr>
        <p:spPr>
          <a:xfrm>
            <a:off x="437437" y="900755"/>
            <a:ext cx="3428507" cy="30880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latin typeface="+mn-ea"/>
                <a:cs typeface="Noto Sans CJK JP Regular"/>
              </a:rPr>
              <a:t>Git </a:t>
            </a:r>
            <a:r>
              <a:rPr sz="1800" b="1" spc="140" dirty="0">
                <a:latin typeface="+mn-ea"/>
                <a:cs typeface="Noto Sans CJK JP Regular"/>
              </a:rPr>
              <a:t>설정 </a:t>
            </a:r>
            <a:r>
              <a:rPr sz="1800" b="1" spc="140" dirty="0" err="1">
                <a:latin typeface="+mn-ea"/>
                <a:cs typeface="Noto Sans CJK JP Regular"/>
              </a:rPr>
              <a:t>정보</a:t>
            </a:r>
            <a:r>
              <a:rPr sz="1800" b="1" spc="160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확인</a:t>
            </a:r>
            <a:endParaRPr lang="en-US" altLang="ko-KR" b="1" spc="140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git config --list</a:t>
            </a:r>
            <a:endParaRPr lang="ko-KR" altLang="en-US" sz="1800" b="1" dirty="0">
              <a:latin typeface="+mn-ea"/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특정 </a:t>
            </a:r>
            <a:r>
              <a:rPr lang="en-US" altLang="ko-KR" b="1" spc="-35" dirty="0">
                <a:latin typeface="+mn-ea"/>
              </a:rPr>
              <a:t>Key </a:t>
            </a:r>
            <a:r>
              <a:rPr lang="ko-KR" altLang="en-US" b="1" spc="-35" dirty="0">
                <a:latin typeface="+mn-ea"/>
              </a:rPr>
              <a:t>값 확인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config </a:t>
            </a:r>
            <a:r>
              <a:rPr lang="en-US" altLang="ko-KR" sz="1600" b="1" spc="15" dirty="0" err="1">
                <a:latin typeface="+mn-ea"/>
              </a:rPr>
              <a:t>user.email</a:t>
            </a:r>
            <a:endParaRPr lang="en-US" altLang="ko-KR" sz="1600" b="1" spc="15" dirty="0">
              <a:latin typeface="+mn-ea"/>
            </a:endParaRPr>
          </a:p>
          <a:p>
            <a:pPr marL="636905" lvl="1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endParaRPr lang="ko-KR" altLang="en-US" sz="1600" b="1" spc="15" dirty="0">
              <a:latin typeface="+mn-ea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도움말 보기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help &lt;verb&gt;</a:t>
            </a: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&lt;verb&gt; --help</a:t>
            </a:r>
          </a:p>
          <a:p>
            <a:pPr marL="369570" lvl="1">
              <a:lnSpc>
                <a:spcPct val="100000"/>
              </a:lnSpc>
              <a:spcBef>
                <a:spcPts val="575"/>
              </a:spcBef>
              <a:tabLst>
                <a:tab pos="726440" algn="l"/>
                <a:tab pos="727075" algn="l"/>
              </a:tabLst>
            </a:pPr>
            <a:endParaRPr lang="ko-KR" altLang="en-US"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</a:t>
            </a:r>
            <a:r>
              <a:rPr lang="ko-KR" altLang="en-US" sz="1800" b="1" spc="110" dirty="0">
                <a:latin typeface="Noto Sans CJK JP Regular"/>
              </a:rPr>
              <a:t>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저장소에 저장하기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커밋</a:t>
            </a:r>
            <a:r>
              <a:rPr lang="ko-KR" altLang="en-US" sz="1800" b="1" spc="110" dirty="0">
                <a:latin typeface="Noto Sans CJK JP Regular"/>
              </a:rPr>
              <a:t> 히스토리 조회하기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되돌리기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원격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78264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74D2D1-FE43-4CD7-B1BB-ED78FE8399DF}"/>
              </a:ext>
            </a:extLst>
          </p:cNvPr>
          <p:cNvSpPr txBox="1"/>
          <p:nvPr/>
        </p:nvSpPr>
        <p:spPr>
          <a:xfrm>
            <a:off x="437437" y="900755"/>
            <a:ext cx="11426614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C3534-C7D8-4522-A338-AE026D0CD767}"/>
              </a:ext>
            </a:extLst>
          </p:cNvPr>
          <p:cNvSpPr/>
          <p:nvPr/>
        </p:nvSpPr>
        <p:spPr>
          <a:xfrm>
            <a:off x="1863524" y="3715473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A4C95-137B-419E-BA46-3F4FF21B9276}"/>
              </a:ext>
            </a:extLst>
          </p:cNvPr>
          <p:cNvSpPr/>
          <p:nvPr/>
        </p:nvSpPr>
        <p:spPr>
          <a:xfrm>
            <a:off x="1863524" y="5135442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원격저장소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0C034-58D4-44E5-8B18-5D58EBEAA29A}"/>
              </a:ext>
            </a:extLst>
          </p:cNvPr>
          <p:cNvSpPr/>
          <p:nvPr/>
        </p:nvSpPr>
        <p:spPr>
          <a:xfrm>
            <a:off x="6180881" y="4379370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.git </a:t>
            </a:r>
            <a:r>
              <a:rPr lang="ko-KR" altLang="en-US" sz="2000" b="1" dirty="0">
                <a:solidFill>
                  <a:schemeClr val="tx1"/>
                </a:solidFill>
              </a:rPr>
              <a:t>폴더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332B4B-78AA-4E1F-B530-E5B165F450EB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28932" y="4126375"/>
            <a:ext cx="1851949" cy="66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620089-7517-4C4D-83FC-F383128F00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28932" y="4790272"/>
            <a:ext cx="1851949" cy="756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z="1800" b="1" spc="110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형상관리란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57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en-US" altLang="ko-KR" sz="1800" b="1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z="1800" b="1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z="1800" b="1" spc="25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12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178C49-03BE-4A79-B428-DBE9F3F385D1}"/>
              </a:ext>
            </a:extLst>
          </p:cNvPr>
          <p:cNvSpPr txBox="1"/>
          <p:nvPr/>
        </p:nvSpPr>
        <p:spPr>
          <a:xfrm>
            <a:off x="192088" y="657225"/>
            <a:ext cx="11508378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483314-53B4-40EE-999E-3EF9C3AD8A49}"/>
              </a:ext>
            </a:extLst>
          </p:cNvPr>
          <p:cNvSpPr/>
          <p:nvPr/>
        </p:nvSpPr>
        <p:spPr>
          <a:xfrm>
            <a:off x="2221156" y="3241378"/>
            <a:ext cx="6400795" cy="60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71D73AF-63AA-4D92-B576-054488FD5216}"/>
              </a:ext>
            </a:extLst>
          </p:cNvPr>
          <p:cNvSpPr/>
          <p:nvPr/>
        </p:nvSpPr>
        <p:spPr>
          <a:xfrm>
            <a:off x="2229631" y="4418237"/>
            <a:ext cx="6375404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0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9EB4C8-A944-4535-A194-FD4ADCB5C634}"/>
              </a:ext>
            </a:extLst>
          </p:cNvPr>
          <p:cNvSpPr txBox="1"/>
          <p:nvPr/>
        </p:nvSpPr>
        <p:spPr>
          <a:xfrm>
            <a:off x="270131" y="750284"/>
            <a:ext cx="6561740" cy="2180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기본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40" dirty="0">
                <a:latin typeface="+mn-ea"/>
                <a:cs typeface="Noto Sans CJK JP Regular"/>
              </a:rPr>
              <a:t>Workflow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0" dirty="0">
                <a:latin typeface="+mn-ea"/>
                <a:cs typeface="Noto Sans CJK JP Regular"/>
              </a:rPr>
              <a:t>(Possible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-40" dirty="0">
                <a:latin typeface="+mn-ea"/>
                <a:cs typeface="Noto Sans CJK JP Regular"/>
              </a:rPr>
              <a:t>or </a:t>
            </a:r>
            <a:r>
              <a:rPr sz="1800" b="1" spc="-55" dirty="0">
                <a:latin typeface="+mn-ea"/>
                <a:cs typeface="Noto Sans CJK JP Regular"/>
              </a:rPr>
              <a:t>clone) </a:t>
            </a:r>
            <a:r>
              <a:rPr sz="1800" b="1" spc="-60" dirty="0">
                <a:latin typeface="+mn-ea"/>
                <a:cs typeface="Noto Sans CJK JP Regular"/>
              </a:rPr>
              <a:t>Init </a:t>
            </a:r>
            <a:r>
              <a:rPr sz="1800" b="1" spc="-80" dirty="0">
                <a:latin typeface="+mn-ea"/>
                <a:cs typeface="Noto Sans CJK JP Regular"/>
              </a:rPr>
              <a:t>a</a:t>
            </a:r>
            <a:r>
              <a:rPr sz="1800" b="1" spc="-70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repo</a:t>
            </a:r>
            <a:r>
              <a:rPr lang="en-US" sz="1800" b="1" spc="-50" dirty="0">
                <a:latin typeface="+mn-ea"/>
                <a:cs typeface="Noto Sans CJK JP Regular"/>
              </a:rPr>
              <a:t>sitory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Edit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files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16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Review  </a:t>
            </a:r>
            <a:r>
              <a:rPr sz="1800" b="1" spc="-50" dirty="0">
                <a:latin typeface="+mn-ea"/>
                <a:cs typeface="Noto Sans CJK JP Regular"/>
              </a:rPr>
              <a:t>your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 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52D0C-1F11-449D-A923-1C6FA73A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3269266"/>
            <a:ext cx="1130846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F59981-1816-4359-A31F-43B84ED64135}"/>
              </a:ext>
            </a:extLst>
          </p:cNvPr>
          <p:cNvSpPr txBox="1"/>
          <p:nvPr/>
        </p:nvSpPr>
        <p:spPr>
          <a:xfrm>
            <a:off x="270131" y="750284"/>
            <a:ext cx="11177231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 </a:t>
            </a:r>
            <a:r>
              <a:rPr sz="2000" b="1" spc="160" dirty="0">
                <a:latin typeface="+mn-ea"/>
                <a:cs typeface="Noto Sans CJK JP Regular"/>
              </a:rPr>
              <a:t>저장소를 새로</a:t>
            </a:r>
            <a:r>
              <a:rPr sz="2000" b="1" spc="7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만들면?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140" dirty="0">
                <a:latin typeface="+mn-ea"/>
                <a:cs typeface="Noto Sans CJK JP Regular"/>
              </a:rPr>
              <a:t>으로 새로 만들어진 저장소는 </a:t>
            </a:r>
            <a:r>
              <a:rPr sz="1800" b="1" spc="-40" dirty="0">
                <a:latin typeface="+mn-ea"/>
                <a:cs typeface="Noto Sans CJK JP Regular"/>
              </a:rPr>
              <a:t>.git </a:t>
            </a:r>
            <a:r>
              <a:rPr sz="1800" b="1" spc="140" dirty="0">
                <a:latin typeface="+mn-ea"/>
                <a:cs typeface="Noto Sans CJK JP Regular"/>
              </a:rPr>
              <a:t>폴더가 생성</a:t>
            </a:r>
            <a:r>
              <a:rPr sz="1800" b="1" spc="4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80" dirty="0">
                <a:latin typeface="+mn-ea"/>
                <a:cs typeface="Noto Sans CJK JP Regular"/>
              </a:rPr>
              <a:t>그러나, </a:t>
            </a:r>
            <a:r>
              <a:rPr sz="1800" b="1" spc="140" dirty="0">
                <a:latin typeface="+mn-ea"/>
                <a:cs typeface="Noto Sans CJK JP Regular"/>
              </a:rPr>
              <a:t>이대로는 아무런 파일도 관리하지</a:t>
            </a:r>
            <a:r>
              <a:rPr sz="1800" b="1" spc="18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add와 </a:t>
            </a: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15" dirty="0">
                <a:latin typeface="+mn-ea"/>
                <a:cs typeface="Noto Sans CJK JP Regular"/>
              </a:rPr>
              <a:t>commit으로 </a:t>
            </a:r>
            <a:r>
              <a:rPr sz="1800" b="1" spc="140" dirty="0">
                <a:latin typeface="+mn-ea"/>
                <a:cs typeface="Noto Sans CJK JP Regular"/>
              </a:rPr>
              <a:t>관리할 파일을 </a:t>
            </a:r>
            <a:r>
              <a:rPr sz="1800" b="1" spc="90" dirty="0">
                <a:latin typeface="+mn-ea"/>
                <a:cs typeface="Noto Sans CJK JP Regular"/>
              </a:rPr>
              <a:t>지정하고, </a:t>
            </a:r>
            <a:r>
              <a:rPr sz="1800" b="1" spc="140" dirty="0">
                <a:latin typeface="+mn-ea"/>
                <a:cs typeface="Noto Sans CJK JP Regular"/>
              </a:rPr>
              <a:t>영구적으로 저장할 수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있음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D047-EB50-4CD2-B9F6-51B1B78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423207"/>
            <a:ext cx="5903912" cy="395854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01DF26F-EB57-4223-B421-EF9366C8AAEA}"/>
              </a:ext>
            </a:extLst>
          </p:cNvPr>
          <p:cNvSpPr/>
          <p:nvPr/>
        </p:nvSpPr>
        <p:spPr>
          <a:xfrm>
            <a:off x="6359977" y="4990116"/>
            <a:ext cx="4994788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01F97-2D28-4176-99F1-1AB1492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21" y="2493490"/>
            <a:ext cx="5219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E8B68-FCD2-4251-A38C-D7DB562A8C1C}"/>
              </a:ext>
            </a:extLst>
          </p:cNvPr>
          <p:cNvSpPr txBox="1"/>
          <p:nvPr/>
        </p:nvSpPr>
        <p:spPr>
          <a:xfrm>
            <a:off x="270131" y="657225"/>
            <a:ext cx="11090948" cy="3075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기존의 관리되고 있는 원격 저장소를 가져오는</a:t>
            </a:r>
            <a:r>
              <a:rPr sz="2000" b="1" spc="65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것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Subversion과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차이점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checkout이 </a:t>
            </a:r>
            <a:r>
              <a:rPr sz="1600" b="1" spc="125" dirty="0">
                <a:latin typeface="+mn-ea"/>
                <a:cs typeface="Noto Sans CJK JP Regular"/>
              </a:rPr>
              <a:t>아닌</a:t>
            </a:r>
            <a:r>
              <a:rPr sz="1600" b="1" spc="114" dirty="0">
                <a:latin typeface="+mn-ea"/>
                <a:cs typeface="Noto Sans CJK JP Regular"/>
              </a:rPr>
              <a:t> </a:t>
            </a:r>
            <a:r>
              <a:rPr sz="1600" b="1" spc="-45" dirty="0">
                <a:latin typeface="+mn-ea"/>
                <a:cs typeface="Noto Sans CJK JP Regular"/>
              </a:rPr>
              <a:t>clone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그 </a:t>
            </a:r>
            <a:r>
              <a:rPr sz="1600" b="1" spc="35" dirty="0">
                <a:latin typeface="+mn-ea"/>
                <a:cs typeface="Noto Sans CJK JP Regular"/>
              </a:rPr>
              <a:t>이유는.. </a:t>
            </a:r>
            <a:r>
              <a:rPr sz="1600" b="1" spc="125" dirty="0">
                <a:latin typeface="+mn-ea"/>
                <a:cs typeface="Noto Sans CJK JP Regular"/>
              </a:rPr>
              <a:t>서버에 있는 거의 모든 데이터를 통채로 </a:t>
            </a:r>
            <a:r>
              <a:rPr sz="1600" b="1" spc="25" dirty="0">
                <a:latin typeface="+mn-ea"/>
                <a:cs typeface="Noto Sans CJK JP Regular"/>
              </a:rPr>
              <a:t>'복사' </a:t>
            </a:r>
            <a:r>
              <a:rPr sz="1600" b="1" spc="125" dirty="0">
                <a:latin typeface="+mn-ea"/>
                <a:cs typeface="Noto Sans CJK JP Regular"/>
              </a:rPr>
              <a:t>하기</a:t>
            </a:r>
            <a:r>
              <a:rPr sz="1600" b="1" spc="30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때문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프로젝트 히스토리를 전부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받아옴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5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Git이 </a:t>
            </a:r>
            <a:r>
              <a:rPr sz="1800" b="1" spc="140" dirty="0">
                <a:latin typeface="+mn-ea"/>
                <a:cs typeface="Noto Sans CJK JP Regular"/>
              </a:rPr>
              <a:t>지원하는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프로토콜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https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65" dirty="0">
                <a:latin typeface="+mn-ea"/>
                <a:cs typeface="Noto Sans CJK JP Regular"/>
              </a:rPr>
              <a:t>ssh</a:t>
            </a:r>
            <a:endParaRPr sz="16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324972-3C75-4BB5-8460-314DFE98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7" y="2194825"/>
            <a:ext cx="55245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875F7-730A-4591-8472-0D5B8912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7" y="3850801"/>
            <a:ext cx="556368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8EAD7-BD9C-4C27-B9F1-1C2AEC8E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5" y="2761127"/>
            <a:ext cx="3096007" cy="318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745B3-A046-4401-AB87-0CF1581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997876"/>
            <a:ext cx="5762668" cy="1324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27727-91B8-47CC-AFB2-7378D685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92" y="3296460"/>
            <a:ext cx="6874943" cy="2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D3D81B-075B-4434-9C34-7293548B1C9E}"/>
              </a:ext>
            </a:extLst>
          </p:cNvPr>
          <p:cNvSpPr/>
          <p:nvPr/>
        </p:nvSpPr>
        <p:spPr>
          <a:xfrm>
            <a:off x="559750" y="2858947"/>
            <a:ext cx="10852887" cy="352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3EBC57-2303-44F7-A86A-686986AB121A}"/>
              </a:ext>
            </a:extLst>
          </p:cNvPr>
          <p:cNvSpPr txBox="1"/>
          <p:nvPr/>
        </p:nvSpPr>
        <p:spPr>
          <a:xfrm>
            <a:off x="270131" y="657225"/>
            <a:ext cx="10384892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저장소에 저장하기 위한 상태</a:t>
            </a:r>
            <a:r>
              <a:rPr sz="2000" b="1" spc="41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이해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 파일</a:t>
            </a:r>
            <a:r>
              <a:rPr sz="1800" b="1" spc="4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상태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0" dirty="0">
                <a:latin typeface="+mn-ea"/>
                <a:cs typeface="Noto Sans CJK JP Regular"/>
              </a:rPr>
              <a:t>Tracked(관리대상)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dirty="0">
                <a:latin typeface="+mn-ea"/>
                <a:cs typeface="Noto Sans CJK JP Regular"/>
              </a:rPr>
              <a:t>Untracked(비</a:t>
            </a:r>
            <a:r>
              <a:rPr lang="en-US" altLang="ko-KR" sz="1600" b="1" dirty="0">
                <a:latin typeface="+mn-ea"/>
                <a:cs typeface="Noto Sans CJK JP Regular"/>
              </a:rPr>
              <a:t> </a:t>
            </a:r>
            <a:r>
              <a:rPr sz="1600" b="1" dirty="0" err="1">
                <a:latin typeface="+mn-ea"/>
                <a:cs typeface="Noto Sans CJK JP Regular"/>
              </a:rPr>
              <a:t>관리대상</a:t>
            </a:r>
            <a:r>
              <a:rPr sz="1600" b="1" dirty="0">
                <a:latin typeface="+mn-ea"/>
                <a:cs typeface="Noto Sans CJK JP Regular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56E97-ABB2-4996-AFC4-EC37017CE48C}"/>
              </a:ext>
            </a:extLst>
          </p:cNvPr>
          <p:cNvSpPr/>
          <p:nvPr/>
        </p:nvSpPr>
        <p:spPr>
          <a:xfrm>
            <a:off x="5721697" y="103944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관리대상 파일</a:t>
            </a:r>
            <a:r>
              <a:rPr lang="ko-KR" altLang="en-US" b="1" spc="32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상태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5" dirty="0">
                <a:latin typeface="+mn-ea"/>
                <a:cs typeface="Noto Sans CJK JP Regular"/>
              </a:rPr>
              <a:t>Unmodified(</a:t>
            </a:r>
            <a:r>
              <a:rPr lang="ko-KR" altLang="en-US" sz="1600" b="1" spc="-5" dirty="0" err="1">
                <a:latin typeface="+mn-ea"/>
                <a:cs typeface="Noto Sans CJK JP Regular"/>
              </a:rPr>
              <a:t>비수정</a:t>
            </a:r>
            <a:r>
              <a:rPr lang="ko-KR" altLang="en-US" sz="1600" b="1" spc="20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Modified(</a:t>
            </a:r>
            <a:r>
              <a:rPr lang="ko-KR" altLang="en-US" sz="1600" b="1" spc="15" dirty="0">
                <a:latin typeface="+mn-ea"/>
                <a:cs typeface="Noto Sans CJK JP Regular"/>
              </a:rPr>
              <a:t>수정</a:t>
            </a:r>
            <a:r>
              <a:rPr lang="ko-KR" altLang="en-US" sz="1600" b="1" spc="195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25" dirty="0">
                <a:latin typeface="+mn-ea"/>
                <a:cs typeface="Noto Sans CJK JP Regular"/>
              </a:rPr>
              <a:t>Staged(</a:t>
            </a:r>
            <a:r>
              <a:rPr lang="ko-KR" altLang="en-US" sz="1600" b="1" spc="-25" dirty="0">
                <a:latin typeface="+mn-ea"/>
                <a:cs typeface="Noto Sans CJK JP Regular"/>
              </a:rPr>
              <a:t>곧 </a:t>
            </a:r>
            <a:r>
              <a:rPr lang="ko-KR" altLang="en-US" sz="1600" b="1" spc="125" dirty="0">
                <a:latin typeface="+mn-ea"/>
                <a:cs typeface="Noto Sans CJK JP Regular"/>
              </a:rPr>
              <a:t>커밋할</a:t>
            </a:r>
            <a:r>
              <a:rPr lang="ko-KR" altLang="en-US" sz="1600" b="1" spc="9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137605-7EA0-4DB1-A4CE-C9DA6D21F829}"/>
              </a:ext>
            </a:extLst>
          </p:cNvPr>
          <p:cNvSpPr txBox="1"/>
          <p:nvPr/>
        </p:nvSpPr>
        <p:spPr>
          <a:xfrm>
            <a:off x="437436" y="900755"/>
            <a:ext cx="580131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현재 파일의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상태는?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파일의 상태를 확인 할 수</a:t>
            </a:r>
            <a:r>
              <a:rPr sz="1800" b="1" spc="55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cs typeface="Noto Sans CJK JP Regular"/>
              </a:rPr>
              <a:t>git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-60" dirty="0">
                <a:cs typeface="Noto Sans CJK JP Regular"/>
              </a:rPr>
              <a:t>status</a:t>
            </a:r>
            <a:endParaRPr sz="16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E3E8A-7CC4-4E96-8383-FF406747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3322"/>
            <a:ext cx="3876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F58A-8F57-4DC4-A71F-4C26C80C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25641"/>
            <a:ext cx="7629525" cy="3390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C19A685-B233-4726-91E7-3026B8F12B43}"/>
              </a:ext>
            </a:extLst>
          </p:cNvPr>
          <p:cNvSpPr txBox="1"/>
          <p:nvPr/>
        </p:nvSpPr>
        <p:spPr>
          <a:xfrm>
            <a:off x="192088" y="657225"/>
            <a:ext cx="5836041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현재 파일의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상태는?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임의로</a:t>
            </a:r>
            <a:r>
              <a:rPr sz="1800" b="1" spc="3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추가함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35" dirty="0">
                <a:latin typeface="+mn-ea"/>
                <a:cs typeface="Noto Sans CJK JP Regular"/>
              </a:rPr>
              <a:t>status로 </a:t>
            </a:r>
            <a:r>
              <a:rPr sz="1800" b="1" spc="140" dirty="0">
                <a:latin typeface="+mn-ea"/>
                <a:cs typeface="Noto Sans CJK JP Regular"/>
              </a:rPr>
              <a:t>확인이</a:t>
            </a:r>
            <a:r>
              <a:rPr sz="1800" b="1" spc="-6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가능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BE7AB-E2C1-4861-8C39-D94BE598858D}"/>
              </a:ext>
            </a:extLst>
          </p:cNvPr>
          <p:cNvSpPr/>
          <p:nvPr/>
        </p:nvSpPr>
        <p:spPr>
          <a:xfrm>
            <a:off x="2187615" y="3429000"/>
            <a:ext cx="7963381" cy="1432367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434FA7-451B-489A-BFA5-9113CF8B650C}"/>
              </a:ext>
            </a:extLst>
          </p:cNvPr>
          <p:cNvSpPr txBox="1"/>
          <p:nvPr/>
        </p:nvSpPr>
        <p:spPr>
          <a:xfrm>
            <a:off x="437436" y="900755"/>
            <a:ext cx="534990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파일을 추적상태로</a:t>
            </a:r>
            <a:r>
              <a:rPr sz="2000" b="1" spc="30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변경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파일을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추적하기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7A635-66D2-483E-91F9-5C11D4E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8312"/>
            <a:ext cx="8753475" cy="3381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A7E540-20EB-4D49-BA7F-A9EA32D34E44}"/>
              </a:ext>
            </a:extLst>
          </p:cNvPr>
          <p:cNvSpPr/>
          <p:nvPr/>
        </p:nvSpPr>
        <p:spPr>
          <a:xfrm>
            <a:off x="1134319" y="3429000"/>
            <a:ext cx="9537539" cy="1745979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E72AB-B94B-4B7B-AA09-37D199932EE6}"/>
              </a:ext>
            </a:extLst>
          </p:cNvPr>
          <p:cNvSpPr txBox="1"/>
          <p:nvPr/>
        </p:nvSpPr>
        <p:spPr>
          <a:xfrm>
            <a:off x="268956" y="629316"/>
            <a:ext cx="10899439" cy="25750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추적중인 파일이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변경되면?</a:t>
            </a:r>
            <a:endParaRPr sz="2000" b="1" dirty="0">
              <a:latin typeface="+mn-ea"/>
              <a:cs typeface="Noto Sans CJK JP Regular"/>
            </a:endParaRPr>
          </a:p>
          <a:p>
            <a:pPr marL="727075" marR="3987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추적한 파일 새로  스테이징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하기</a:t>
            </a: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sz="2000" b="1" spc="40" dirty="0">
                <a:latin typeface="+mn-ea"/>
                <a:cs typeface="Noto Sans CJK JP Regular"/>
              </a:rPr>
              <a:t>git </a:t>
            </a:r>
            <a:r>
              <a:rPr sz="2000" b="1" spc="30" dirty="0">
                <a:latin typeface="+mn-ea"/>
                <a:cs typeface="Noto Sans CJK JP Regular"/>
              </a:rPr>
              <a:t>add가 </a:t>
            </a:r>
            <a:r>
              <a:rPr sz="2000" b="1" spc="160" dirty="0">
                <a:latin typeface="+mn-ea"/>
                <a:cs typeface="Noto Sans CJK JP Regular"/>
              </a:rPr>
              <a:t>정확히</a:t>
            </a:r>
            <a:r>
              <a:rPr sz="2000" b="1" spc="16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하는일은?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추적상태로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수정한 파일을 스테이지에</a:t>
            </a:r>
            <a:r>
              <a:rPr sz="1800" b="1" spc="37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올림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충돌난 상태의 파일을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해결함</a:t>
            </a:r>
            <a:endParaRPr sz="1800" b="1" dirty="0">
              <a:latin typeface="+mn-ea"/>
              <a:cs typeface="Noto Sans CJK JP Regular"/>
            </a:endParaRPr>
          </a:p>
          <a:p>
            <a:pPr marL="369570">
              <a:lnSpc>
                <a:spcPct val="100000"/>
              </a:lnSpc>
              <a:spcBef>
                <a:spcPts val="575"/>
              </a:spcBef>
            </a:pPr>
            <a:r>
              <a:rPr lang="en-US" altLang="ko-KR" sz="1800" b="1" dirty="0">
                <a:latin typeface="+mn-ea"/>
                <a:cs typeface="Wingdings"/>
              </a:rPr>
              <a:t>     </a:t>
            </a:r>
            <a:r>
              <a:rPr sz="1800" b="1" dirty="0">
                <a:latin typeface="+mn-ea"/>
                <a:cs typeface="Wingdings"/>
              </a:rPr>
              <a:t></a:t>
            </a:r>
            <a:r>
              <a:rPr sz="1800" b="1" dirty="0">
                <a:latin typeface="+mn-ea"/>
                <a:cs typeface="Times New Roman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"다음 </a:t>
            </a:r>
            <a:r>
              <a:rPr sz="1800" b="1" spc="140" dirty="0">
                <a:latin typeface="+mn-ea"/>
                <a:cs typeface="Noto Sans CJK JP Regular"/>
              </a:rPr>
              <a:t>커밋 시에</a:t>
            </a:r>
            <a:r>
              <a:rPr sz="1800" b="1" spc="665" dirty="0">
                <a:latin typeface="+mn-ea"/>
                <a:cs typeface="Noto Sans CJK JP Regular"/>
              </a:rPr>
              <a:t> </a:t>
            </a:r>
            <a:r>
              <a:rPr sz="1800" b="1" spc="95" dirty="0">
                <a:latin typeface="+mn-ea"/>
                <a:cs typeface="Noto Sans CJK JP Regular"/>
              </a:rPr>
              <a:t>반영하겠다"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64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  <a:cs typeface="Noto Sans CJK JP Regular"/>
              </a:rPr>
              <a:t>1. </a:t>
            </a:r>
            <a:r>
              <a:rPr lang="ko-KR" altLang="en-US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pc="110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3B8177-1268-457D-95F1-300563E76630}"/>
              </a:ext>
            </a:extLst>
          </p:cNvPr>
          <p:cNvSpPr/>
          <p:nvPr/>
        </p:nvSpPr>
        <p:spPr>
          <a:xfrm>
            <a:off x="192088" y="657225"/>
            <a:ext cx="11898312" cy="467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형상의 의미는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14" dirty="0">
                <a:latin typeface="+mn-ea"/>
                <a:cs typeface="Noto Sans CJK JP Regular"/>
              </a:rPr>
              <a:t>무엇인가</a:t>
            </a:r>
            <a:r>
              <a:rPr lang="en-US" altLang="ko-KR" sz="2000" b="1" spc="114" dirty="0">
                <a:latin typeface="+mn-ea"/>
                <a:cs typeface="Noto Sans CJK JP Regular"/>
              </a:rPr>
              <a:t>?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20" dirty="0">
                <a:latin typeface="+mn-ea"/>
                <a:cs typeface="Noto Sans CJK JP Regular"/>
              </a:rPr>
              <a:t>형상</a:t>
            </a:r>
            <a:r>
              <a:rPr lang="en-US" altLang="ko-KR" b="1" spc="-20" dirty="0">
                <a:latin typeface="+mn-ea"/>
                <a:cs typeface="Noto Sans CJK JP Regular"/>
              </a:rPr>
              <a:t>(Configuration)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개발 </a:t>
            </a:r>
            <a:r>
              <a:rPr lang="ko-KR" altLang="en-US" b="1" spc="75" dirty="0">
                <a:latin typeface="+mn-ea"/>
                <a:cs typeface="Noto Sans CJK JP Regular"/>
              </a:rPr>
              <a:t>산출물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문서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110" dirty="0">
                <a:latin typeface="+mn-ea"/>
                <a:cs typeface="Noto Sans CJK JP Regular"/>
              </a:rPr>
              <a:t>소스코드</a:t>
            </a:r>
            <a:r>
              <a:rPr lang="en-US" altLang="ko-KR" b="1" spc="110" dirty="0">
                <a:latin typeface="+mn-ea"/>
                <a:cs typeface="Noto Sans CJK JP Regular"/>
              </a:rPr>
              <a:t>)</a:t>
            </a:r>
            <a:r>
              <a:rPr lang="ko-KR" altLang="en-US" b="1" spc="110" dirty="0">
                <a:latin typeface="+mn-ea"/>
                <a:cs typeface="Noto Sans CJK JP Regular"/>
              </a:rPr>
              <a:t>이 </a:t>
            </a:r>
            <a:r>
              <a:rPr lang="ko-KR" altLang="en-US" b="1" spc="140" dirty="0">
                <a:latin typeface="+mn-ea"/>
                <a:cs typeface="Noto Sans CJK JP Regular"/>
              </a:rPr>
              <a:t>배치되어 있는</a:t>
            </a:r>
            <a:r>
              <a:rPr lang="ko-KR" altLang="en-US" b="1" spc="3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형태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하드웨어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하드웨어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시스템의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구성은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다양한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부품으로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만들어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질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있음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각 부품에는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</a:t>
            </a:r>
            <a:r>
              <a:rPr lang="ko-KR" altLang="en-US" b="1" spc="17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부여됨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b="1" spc="-90" dirty="0">
                <a:latin typeface="+mn-ea"/>
                <a:cs typeface="Noto Sans CJK JP Regular"/>
              </a:rPr>
              <a:t>Ex) </a:t>
            </a:r>
            <a:r>
              <a:rPr lang="ko-KR" altLang="en-US" b="1" spc="140" dirty="0">
                <a:latin typeface="+mn-ea"/>
                <a:cs typeface="Noto Sans CJK JP Regular"/>
              </a:rPr>
              <a:t>컴퓨터 </a:t>
            </a:r>
            <a:r>
              <a:rPr lang="en-US" altLang="ko-KR" b="1" spc="-110" dirty="0">
                <a:latin typeface="+mn-ea"/>
                <a:cs typeface="Noto Sans CJK JP Regular"/>
              </a:rPr>
              <a:t>: </a:t>
            </a:r>
            <a:r>
              <a:rPr lang="en-US" altLang="ko-KR" b="1" spc="-70" dirty="0">
                <a:latin typeface="+mn-ea"/>
                <a:cs typeface="Noto Sans CJK JP Regular"/>
              </a:rPr>
              <a:t>CPU, </a:t>
            </a:r>
            <a:r>
              <a:rPr lang="en-US" altLang="ko-KR" b="1" spc="30" dirty="0">
                <a:latin typeface="+mn-ea"/>
                <a:cs typeface="Noto Sans CJK JP Regular"/>
              </a:rPr>
              <a:t>RAM, </a:t>
            </a:r>
            <a:r>
              <a:rPr lang="en-US" altLang="ko-KR" b="1" spc="-45" dirty="0">
                <a:latin typeface="+mn-ea"/>
                <a:cs typeface="Noto Sans CJK JP Regular"/>
              </a:rPr>
              <a:t>Mainboard, </a:t>
            </a:r>
            <a:r>
              <a:rPr lang="en-US" altLang="ko-KR" b="1" spc="-35" dirty="0">
                <a:latin typeface="+mn-ea"/>
                <a:cs typeface="Noto Sans CJK JP Regular"/>
              </a:rPr>
              <a:t>HDD,</a:t>
            </a:r>
            <a:r>
              <a:rPr lang="ko-KR" altLang="en-US" b="1" spc="70" dirty="0">
                <a:latin typeface="+mn-ea"/>
                <a:cs typeface="Noto Sans CJK JP Regular"/>
              </a:rPr>
              <a:t> </a:t>
            </a:r>
            <a:r>
              <a:rPr lang="en-US" altLang="ko-KR" b="1" spc="-470" dirty="0">
                <a:latin typeface="+mn-ea"/>
                <a:cs typeface="Noto Sans CJK JP Regular"/>
              </a:rPr>
              <a:t>…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en-US" altLang="ko-KR" b="1" spc="-85" dirty="0">
                <a:latin typeface="+mn-ea"/>
                <a:cs typeface="Noto Sans CJK JP Regular"/>
              </a:rPr>
              <a:t>etc..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marR="50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구성 </a:t>
            </a:r>
            <a:r>
              <a:rPr lang="ko-KR" altLang="en-US" b="1" spc="75" dirty="0">
                <a:latin typeface="+mn-ea"/>
                <a:cs typeface="Noto Sans CJK JP Regular"/>
              </a:rPr>
              <a:t>요소들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모듈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60" dirty="0">
                <a:latin typeface="+mn-ea"/>
                <a:cs typeface="Noto Sans CJK JP Regular"/>
              </a:rPr>
              <a:t>함수</a:t>
            </a:r>
            <a:r>
              <a:rPr lang="en-US" altLang="ko-KR" b="1" spc="60" dirty="0">
                <a:latin typeface="+mn-ea"/>
                <a:cs typeface="Noto Sans CJK JP Regular"/>
              </a:rPr>
              <a:t>, </a:t>
            </a:r>
            <a:r>
              <a:rPr lang="ko-KR" altLang="en-US" b="1" spc="90" dirty="0">
                <a:latin typeface="+mn-ea"/>
                <a:cs typeface="Noto Sans CJK JP Regular"/>
              </a:rPr>
              <a:t>컴포넌트</a:t>
            </a:r>
            <a:r>
              <a:rPr lang="en-US" altLang="ko-KR" b="1" spc="9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문서 </a:t>
            </a:r>
            <a:r>
              <a:rPr lang="ko-KR" altLang="en-US" b="1" spc="75" dirty="0">
                <a:latin typeface="+mn-ea"/>
                <a:cs typeface="Noto Sans CJK JP Regular"/>
              </a:rPr>
              <a:t>등</a:t>
            </a:r>
            <a:r>
              <a:rPr lang="en-US" altLang="ko-KR" b="1" spc="75" dirty="0">
                <a:latin typeface="+mn-ea"/>
                <a:cs typeface="Noto Sans CJK JP Regular"/>
              </a:rPr>
              <a:t>)</a:t>
            </a:r>
            <a:r>
              <a:rPr lang="ko-KR" altLang="en-US" b="1" spc="75" dirty="0">
                <a:latin typeface="+mn-ea"/>
                <a:cs typeface="Noto Sans CJK JP Regular"/>
              </a:rPr>
              <a:t>은 </a:t>
            </a:r>
            <a:r>
              <a:rPr lang="ko-KR" altLang="en-US" b="1" spc="140" dirty="0">
                <a:latin typeface="+mn-ea"/>
                <a:cs typeface="Noto Sans CJK JP Regular"/>
              </a:rPr>
              <a:t>다른 요소들 과의 결합을 위한 인터페이스를  </a:t>
            </a:r>
            <a:r>
              <a:rPr lang="ko-KR" altLang="en-US" b="1" spc="80" dirty="0">
                <a:latin typeface="+mn-ea"/>
                <a:cs typeface="Noto Sans CJK JP Regular"/>
              </a:rPr>
              <a:t>가지며</a:t>
            </a:r>
            <a:r>
              <a:rPr lang="en-US" altLang="ko-KR" b="1" spc="8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이런 요소들도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 부여되어야</a:t>
            </a:r>
            <a:r>
              <a:rPr lang="ko-KR" altLang="en-US" b="1" spc="-6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소프트웨어와 하드웨어의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차이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변화가 더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빠름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관리가 더욱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어려움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0602B-4661-4220-A3CB-C712D259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40" y="1001692"/>
            <a:ext cx="6238875" cy="17526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AE457C0-F57E-4E06-8648-21A3BF92E31B}"/>
              </a:ext>
            </a:extLst>
          </p:cNvPr>
          <p:cNvSpPr txBox="1"/>
          <p:nvPr/>
        </p:nvSpPr>
        <p:spPr>
          <a:xfrm>
            <a:off x="437436" y="900755"/>
            <a:ext cx="6729045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간단하게 상태 확인하는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status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55" dirty="0">
                <a:cs typeface="Noto Sans CJK JP Regular"/>
              </a:rPr>
              <a:t>–s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80" dirty="0">
                <a:cs typeface="Noto Sans CJK JP Regular"/>
              </a:rPr>
              <a:t>A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새로</a:t>
            </a:r>
            <a:r>
              <a:rPr sz="1600" b="1" spc="3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생성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65" dirty="0">
                <a:cs typeface="Noto Sans CJK JP Regular"/>
              </a:rPr>
              <a:t>M </a:t>
            </a:r>
            <a:r>
              <a:rPr sz="1600" b="1" spc="-95" dirty="0">
                <a:cs typeface="Noto Sans CJK JP Regular"/>
              </a:rPr>
              <a:t>:</a:t>
            </a:r>
            <a:r>
              <a:rPr sz="1600" b="1" spc="-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수정한파일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cs typeface="Noto Sans CJK JP Regular"/>
              </a:rPr>
              <a:t>??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비 추적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상태</a:t>
            </a:r>
            <a:endParaRPr sz="1600" b="1" dirty="0"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9DB7C-8261-45CB-8E63-B01D197523D6}"/>
              </a:ext>
            </a:extLst>
          </p:cNvPr>
          <p:cNvSpPr txBox="1"/>
          <p:nvPr/>
        </p:nvSpPr>
        <p:spPr>
          <a:xfrm>
            <a:off x="270131" y="3392488"/>
            <a:ext cx="4330700" cy="2366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무시하기</a:t>
            </a:r>
          </a:p>
          <a:p>
            <a:pPr lvl="1"/>
            <a:r>
              <a:rPr dirty="0"/>
              <a:t>파일의 종류에 따라 Git에서 관리하  지 않아야 할 경우가 있음</a:t>
            </a:r>
          </a:p>
          <a:p>
            <a:pPr lvl="2"/>
            <a:r>
              <a:rPr dirty="0"/>
              <a:t>로그파일</a:t>
            </a:r>
          </a:p>
          <a:p>
            <a:pPr lvl="2"/>
            <a:r>
              <a:rPr dirty="0"/>
              <a:t>자동 생성 파일</a:t>
            </a:r>
          </a:p>
          <a:p>
            <a:pPr lvl="2"/>
            <a:r>
              <a:rPr dirty="0"/>
              <a:t>보안 관련 파일</a:t>
            </a:r>
          </a:p>
          <a:p>
            <a:pPr lvl="1"/>
            <a:r>
              <a:rPr dirty="0"/>
              <a:t>.gitignore 파일을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F8C25-EFC7-4CD9-8DD7-D9E341E828AF}"/>
              </a:ext>
            </a:extLst>
          </p:cNvPr>
          <p:cNvSpPr/>
          <p:nvPr/>
        </p:nvSpPr>
        <p:spPr>
          <a:xfrm>
            <a:off x="5270868" y="3095447"/>
            <a:ext cx="6729045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아래는 .</a:t>
            </a:r>
            <a:r>
              <a:rPr lang="ko-KR" altLang="en-US" sz="1400" b="1" dirty="0" err="1"/>
              <a:t>gitignore</a:t>
            </a:r>
            <a:r>
              <a:rPr lang="ko-KR" altLang="en-US" sz="1400" b="1" dirty="0"/>
              <a:t> 파일의 예이다.</a:t>
            </a:r>
          </a:p>
          <a:p>
            <a:r>
              <a:rPr lang="ko-KR" altLang="en-US" sz="1400" b="1" dirty="0"/>
              <a:t>#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*.</a:t>
            </a:r>
            <a:r>
              <a:rPr lang="ko-KR" altLang="en-US" sz="1400" b="1" dirty="0" err="1"/>
              <a:t>a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윗</a:t>
            </a:r>
            <a:r>
              <a:rPr lang="ko-KR" altLang="en-US" sz="1400" b="1" dirty="0"/>
              <a:t> 라인에서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파일은 무시하게 했지만 </a:t>
            </a:r>
            <a:r>
              <a:rPr lang="ko-KR" altLang="en-US" sz="1400" b="1" dirty="0" err="1"/>
              <a:t>lib.a는</a:t>
            </a:r>
            <a:r>
              <a:rPr lang="ko-KR" altLang="en-US" sz="1400" b="1" dirty="0"/>
              <a:t>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!</a:t>
            </a:r>
            <a:r>
              <a:rPr lang="ko-KR" altLang="en-US" sz="1400" b="1" dirty="0" err="1"/>
              <a:t>lib.a</a:t>
            </a:r>
            <a:endParaRPr lang="ko-KR" altLang="en-US" sz="1400" b="1" dirty="0"/>
          </a:p>
          <a:p>
            <a:r>
              <a:rPr lang="ko-KR" altLang="en-US" sz="1400" b="1" dirty="0"/>
              <a:t># 현재 디렉토리에 있는 </a:t>
            </a:r>
            <a:r>
              <a:rPr lang="ko-KR" altLang="en-US" sz="1400" b="1" dirty="0" err="1"/>
              <a:t>TODO파일은</a:t>
            </a:r>
            <a:r>
              <a:rPr lang="ko-KR" altLang="en-US" sz="1400" b="1" dirty="0"/>
              <a:t> 무시하고 </a:t>
            </a:r>
            <a:r>
              <a:rPr lang="ko-KR" altLang="en-US" sz="1400" b="1" dirty="0" err="1"/>
              <a:t>subdir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TODO처럼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하위디렉토리에</a:t>
            </a:r>
            <a:r>
              <a:rPr lang="ko-KR" altLang="en-US" sz="1400" b="1" dirty="0"/>
              <a:t> 있는 파일은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/TODO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 디렉토리에 있는 모든 파일은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/notes.txt 파일은 무시하고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server</a:t>
            </a:r>
            <a:r>
              <a:rPr lang="ko-KR" altLang="en-US" sz="1400" b="1" dirty="0"/>
              <a:t>/arch.txt 파일은 무시하지 않음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 디렉토리 아래의 모든 .</a:t>
            </a:r>
            <a:r>
              <a:rPr lang="ko-KR" altLang="en-US" sz="1400" b="1" dirty="0" err="1"/>
              <a:t>txt</a:t>
            </a:r>
            <a:r>
              <a:rPr lang="ko-KR" altLang="en-US" sz="1400" b="1" dirty="0"/>
              <a:t> 파일을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/**/*.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627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1C6DF-C0BC-4025-AD2D-93288B75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65" y="996528"/>
            <a:ext cx="7974214" cy="47919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E3F99E7-55D8-4312-90D3-50E49A1DA348}"/>
              </a:ext>
            </a:extLst>
          </p:cNvPr>
          <p:cNvSpPr txBox="1"/>
          <p:nvPr/>
        </p:nvSpPr>
        <p:spPr>
          <a:xfrm>
            <a:off x="460465" y="1201697"/>
            <a:ext cx="403039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변경 사항 확인하기</a:t>
            </a:r>
          </a:p>
          <a:p>
            <a:pPr lvl="1"/>
            <a:r>
              <a:rPr dirty="0"/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4125046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C88F09-5F22-4BB4-ABEA-53A2299E258E}"/>
              </a:ext>
            </a:extLst>
          </p:cNvPr>
          <p:cNvSpPr txBox="1"/>
          <p:nvPr/>
        </p:nvSpPr>
        <p:spPr>
          <a:xfrm>
            <a:off x="437437" y="900755"/>
            <a:ext cx="9192895" cy="29822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변경 사항</a:t>
            </a:r>
            <a:r>
              <a:rPr sz="2000" b="1" spc="41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커밋하기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2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2400" b="1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b="1" dirty="0">
              <a:cs typeface="Times New Roman"/>
            </a:endParaRPr>
          </a:p>
          <a:p>
            <a:pPr marL="1375410" marR="5080">
              <a:lnSpc>
                <a:spcPct val="102899"/>
              </a:lnSpc>
            </a:pPr>
            <a:r>
              <a:rPr sz="1800" b="1" spc="15" dirty="0">
                <a:cs typeface="Noto Sans Mono CJK JP Regular"/>
              </a:rPr>
              <a:t># Please enter the commit message for your changes. Lines starting  # with '#' will be ignored, and an empty message aborts the commit.  # On branch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master</a:t>
            </a:r>
            <a:endParaRPr sz="1800" b="1" dirty="0">
              <a:cs typeface="Noto Sans Mono CJK JP Regular"/>
            </a:endParaRPr>
          </a:p>
          <a:p>
            <a:pPr marL="1375410">
              <a:lnSpc>
                <a:spcPct val="100000"/>
              </a:lnSpc>
              <a:spcBef>
                <a:spcPts val="65"/>
              </a:spcBef>
            </a:pPr>
            <a:r>
              <a:rPr sz="1800" b="1" spc="15" dirty="0">
                <a:cs typeface="Noto Sans Mono CJK JP Regular"/>
              </a:rPr>
              <a:t># Changes to be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committed:</a:t>
            </a:r>
            <a:endParaRPr sz="1800" b="1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573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12134F-C9D3-4E70-929A-6E8D151BB025}"/>
              </a:ext>
            </a:extLst>
          </p:cNvPr>
          <p:cNvSpPr txBox="1"/>
          <p:nvPr/>
        </p:nvSpPr>
        <p:spPr>
          <a:xfrm>
            <a:off x="437437" y="900755"/>
            <a:ext cx="910010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이런 작업들이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귀찮을때는..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-20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dirty="0">
                <a:cs typeface="Noto Sans CJK JP Regular"/>
              </a:rPr>
              <a:t>add를 </a:t>
            </a:r>
            <a:r>
              <a:rPr sz="1800" b="1" spc="140" dirty="0">
                <a:cs typeface="Noto Sans CJK JP Regular"/>
              </a:rPr>
              <a:t>생략이</a:t>
            </a:r>
            <a:r>
              <a:rPr sz="1800" b="1" spc="-7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가능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추적 상태의 모든 파일을 자동으로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스테이징</a:t>
            </a:r>
            <a:endParaRPr sz="18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3E0AE-19A6-400A-A39F-1D1E8BEE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2919231"/>
            <a:ext cx="7499370" cy="3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74071-B8FA-4DC6-BABF-FCF7F6F27023}"/>
              </a:ext>
            </a:extLst>
          </p:cNvPr>
          <p:cNvSpPr txBox="1"/>
          <p:nvPr/>
        </p:nvSpPr>
        <p:spPr>
          <a:xfrm>
            <a:off x="437437" y="900755"/>
            <a:ext cx="8752862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삭제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30" dirty="0">
                <a:cs typeface="Noto Sans CJK JP Regular"/>
              </a:rPr>
              <a:t>rm으로 </a:t>
            </a:r>
            <a:r>
              <a:rPr sz="1800" b="1" spc="140" dirty="0">
                <a:cs typeface="Noto Sans CJK JP Regular"/>
              </a:rPr>
              <a:t>파일을 삭제 후</a:t>
            </a:r>
            <a:r>
              <a:rPr sz="1800" b="1" spc="4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그냥 </a:t>
            </a:r>
            <a:r>
              <a:rPr sz="1800" b="1" spc="-75" dirty="0">
                <a:cs typeface="Noto Sans CJK JP Regular"/>
              </a:rPr>
              <a:t>rm </a:t>
            </a:r>
            <a:r>
              <a:rPr sz="1800" b="1" spc="140" dirty="0">
                <a:cs typeface="Noto Sans CJK JP Regular"/>
              </a:rPr>
              <a:t>으로 삭제 하면 </a:t>
            </a:r>
            <a:r>
              <a:rPr sz="1800" b="1" spc="-45" dirty="0">
                <a:cs typeface="Noto Sans CJK JP Regular"/>
              </a:rPr>
              <a:t>unstaged</a:t>
            </a:r>
            <a:r>
              <a:rPr sz="1800" b="1" spc="204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상태</a:t>
            </a:r>
            <a:endParaRPr sz="1800" b="1" dirty="0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A26E4-3E0A-4CA4-AA23-B8CC30EA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1" y="2940753"/>
            <a:ext cx="5439980" cy="269611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108C17C-EB1C-48D6-80A8-DA5E3E2CB931}"/>
              </a:ext>
            </a:extLst>
          </p:cNvPr>
          <p:cNvSpPr txBox="1"/>
          <p:nvPr/>
        </p:nvSpPr>
        <p:spPr>
          <a:xfrm>
            <a:off x="6849812" y="900736"/>
            <a:ext cx="307848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이름 변경</a:t>
            </a:r>
            <a:r>
              <a:rPr sz="2000" b="1" spc="38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75" dirty="0">
                <a:cs typeface="Noto Sans CJK JP Regular"/>
              </a:rPr>
              <a:t>mv file_from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file_to</a:t>
            </a:r>
            <a:endParaRPr sz="1800" b="1" dirty="0">
              <a:cs typeface="Noto Sans CJK JP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42D-6749-4A0A-824B-692A8568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34" y="2996738"/>
            <a:ext cx="5933666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solidFill>
                  <a:srgbClr val="C00000"/>
                </a:solidFill>
                <a:cs typeface="Noto Sans CJK JP Regular"/>
              </a:rPr>
              <a:t>Edit</a:t>
            </a:r>
            <a:r>
              <a:rPr sz="1800" b="1" spc="225" dirty="0">
                <a:solidFill>
                  <a:srgbClr val="C00000"/>
                </a:solidFill>
                <a:cs typeface="Noto Sans CJK JP Regular"/>
              </a:rPr>
              <a:t> </a:t>
            </a:r>
            <a:r>
              <a:rPr sz="1800" b="1" spc="-55" dirty="0">
                <a:solidFill>
                  <a:srgbClr val="C00000"/>
                </a:solidFill>
                <a:cs typeface="Noto Sans CJK JP Regular"/>
              </a:rPr>
              <a:t>files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77D97-E79A-4277-933E-A670FB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44" y="1568450"/>
            <a:ext cx="7515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Stage  the changes</a:t>
            </a: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10AD29-6141-475E-B926-6CF82EBFD1A2}"/>
              </a:ext>
            </a:extLst>
          </p:cNvPr>
          <p:cNvSpPr/>
          <p:nvPr/>
        </p:nvSpPr>
        <p:spPr>
          <a:xfrm>
            <a:off x="4663924" y="2152685"/>
            <a:ext cx="6729046" cy="439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2DB544-704B-4AF9-AF45-EBA8DC9C4B66}"/>
              </a:ext>
            </a:extLst>
          </p:cNvPr>
          <p:cNvSpPr txBox="1"/>
          <p:nvPr/>
        </p:nvSpPr>
        <p:spPr>
          <a:xfrm>
            <a:off x="6271005" y="1494367"/>
            <a:ext cx="294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cs typeface="Noto Sans CJK JP Regular"/>
              </a:rPr>
              <a:t>Git </a:t>
            </a:r>
            <a:r>
              <a:rPr sz="2800" b="1" spc="-80" dirty="0">
                <a:cs typeface="Noto Sans CJK JP Regular"/>
              </a:rPr>
              <a:t>add</a:t>
            </a:r>
            <a:r>
              <a:rPr sz="2800" b="1" spc="110" dirty="0">
                <a:cs typeface="Noto Sans CJK JP Regular"/>
              </a:rPr>
              <a:t> </a:t>
            </a:r>
            <a:r>
              <a:rPr sz="2800" b="1" spc="-85" dirty="0">
                <a:cs typeface="Noto Sans CJK JP Regular"/>
              </a:rPr>
              <a:t>filename</a:t>
            </a:r>
            <a:endParaRPr sz="2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910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Review  your changes</a:t>
            </a: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173CC1-6AA8-4F90-BE1C-8C740DB8C7A8}"/>
              </a:ext>
            </a:extLst>
          </p:cNvPr>
          <p:cNvSpPr txBox="1"/>
          <p:nvPr/>
        </p:nvSpPr>
        <p:spPr>
          <a:xfrm>
            <a:off x="6271005" y="1579025"/>
            <a:ext cx="178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70" dirty="0">
                <a:cs typeface="Noto Sans CJK JP Regular"/>
              </a:rPr>
              <a:t> </a:t>
            </a:r>
            <a:r>
              <a:rPr sz="2800" spc="-100" dirty="0">
                <a:cs typeface="Noto Sans CJK JP Regular"/>
              </a:rPr>
              <a:t>status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9DE6BD0-9E4D-4045-AE18-705324D2CE20}"/>
              </a:ext>
            </a:extLst>
          </p:cNvPr>
          <p:cNvSpPr/>
          <p:nvPr/>
        </p:nvSpPr>
        <p:spPr>
          <a:xfrm>
            <a:off x="6019800" y="2125129"/>
            <a:ext cx="4656670" cy="3412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13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Commit  the changes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0E5BF5-5B00-4B67-BC58-9566192C0FD0}"/>
              </a:ext>
            </a:extLst>
          </p:cNvPr>
          <p:cNvSpPr txBox="1"/>
          <p:nvPr/>
        </p:nvSpPr>
        <p:spPr>
          <a:xfrm>
            <a:off x="6322631" y="1502825"/>
            <a:ext cx="2055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80" dirty="0">
                <a:cs typeface="Noto Sans CJK JP Regular"/>
              </a:rPr>
              <a:t> </a:t>
            </a:r>
            <a:r>
              <a:rPr sz="2800" spc="-95" dirty="0">
                <a:cs typeface="Noto Sans CJK JP Regular"/>
              </a:rPr>
              <a:t>commit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CC270C-1B2A-4962-8626-85510C97904A}"/>
              </a:ext>
            </a:extLst>
          </p:cNvPr>
          <p:cNvSpPr/>
          <p:nvPr/>
        </p:nvSpPr>
        <p:spPr>
          <a:xfrm>
            <a:off x="4663924" y="1981199"/>
            <a:ext cx="6910760" cy="385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211C7D7-CAD1-483F-8DDB-C6ECC2E7B0BF}"/>
              </a:ext>
            </a:extLst>
          </p:cNvPr>
          <p:cNvSpPr/>
          <p:nvPr/>
        </p:nvSpPr>
        <p:spPr>
          <a:xfrm>
            <a:off x="2930404" y="1947546"/>
            <a:ext cx="6432524" cy="383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1. </a:t>
            </a:r>
            <a:r>
              <a:rPr lang="ko-KR" altLang="en-US" spc="110" dirty="0">
                <a:latin typeface="+mn-ea"/>
                <a:ea typeface="+mn-ea"/>
                <a:cs typeface="Noto Sans CJK JP Regular"/>
              </a:rPr>
              <a:t>형상이란</a:t>
            </a:r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90739-19A0-4A23-BA38-19E2F72E8A3F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프로젝트에서</a:t>
            </a:r>
            <a:r>
              <a:rPr sz="2000" b="1" spc="160" dirty="0">
                <a:latin typeface="+mn-ea"/>
              </a:rPr>
              <a:t> 어느 단계에서나 </a:t>
            </a:r>
            <a:r>
              <a:rPr sz="2000" b="1" spc="160" dirty="0" err="1">
                <a:latin typeface="+mn-ea"/>
              </a:rPr>
              <a:t>변경이</a:t>
            </a:r>
            <a:r>
              <a:rPr sz="2000" b="1" spc="160" dirty="0">
                <a:latin typeface="+mn-ea"/>
              </a:rPr>
              <a:t> </a:t>
            </a:r>
            <a:r>
              <a:rPr lang="ko-KR" altLang="en-US" sz="2000" b="1" spc="160" dirty="0">
                <a:latin typeface="+mn-ea"/>
              </a:rPr>
              <a:t>발생 하는가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EF407B39-A0F4-4F3A-8F2B-40733C1B74EB}"/>
              </a:ext>
            </a:extLst>
          </p:cNvPr>
          <p:cNvSpPr/>
          <p:nvPr/>
        </p:nvSpPr>
        <p:spPr>
          <a:xfrm>
            <a:off x="4962777" y="1236132"/>
            <a:ext cx="2760133" cy="5069417"/>
          </a:xfrm>
          <a:prstGeom prst="upDownArrow">
            <a:avLst>
              <a:gd name="adj1" fmla="val 39570"/>
              <a:gd name="adj2" fmla="val 30982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D2E4CE9-03B7-492A-8F19-ADADB394FF84}"/>
              </a:ext>
            </a:extLst>
          </p:cNvPr>
          <p:cNvSpPr txBox="1"/>
          <p:nvPr/>
        </p:nvSpPr>
        <p:spPr>
          <a:xfrm>
            <a:off x="4131734" y="2267693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분석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7EB5F5-FEB0-444F-867D-D3BB2DA103CE}"/>
              </a:ext>
            </a:extLst>
          </p:cNvPr>
          <p:cNvSpPr txBox="1"/>
          <p:nvPr/>
        </p:nvSpPr>
        <p:spPr>
          <a:xfrm>
            <a:off x="4131734" y="3000015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설계</a:t>
            </a:r>
            <a:endParaRPr sz="280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A243969-7592-4BA2-8190-AFFEA98B53C5}"/>
              </a:ext>
            </a:extLst>
          </p:cNvPr>
          <p:cNvSpPr txBox="1"/>
          <p:nvPr/>
        </p:nvSpPr>
        <p:spPr>
          <a:xfrm>
            <a:off x="4131734" y="3732337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구현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0341D3F-450B-497F-B372-7639DF1B57A6}"/>
              </a:ext>
            </a:extLst>
          </p:cNvPr>
          <p:cNvSpPr txBox="1"/>
          <p:nvPr/>
        </p:nvSpPr>
        <p:spPr>
          <a:xfrm>
            <a:off x="4131734" y="4464659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시험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ABD538-B5D0-4761-ABC8-993B89301600}"/>
              </a:ext>
            </a:extLst>
          </p:cNvPr>
          <p:cNvSpPr txBox="1"/>
          <p:nvPr/>
        </p:nvSpPr>
        <p:spPr>
          <a:xfrm>
            <a:off x="4276945" y="5309866"/>
            <a:ext cx="3907057" cy="44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 algn="ctr">
              <a:lnSpc>
                <a:spcPct val="100000"/>
              </a:lnSpc>
              <a:spcBef>
                <a:spcPts val="125"/>
              </a:spcBef>
              <a:defRPr sz="2800" spc="-45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defRPr>
            </a:lvl1pPr>
          </a:lstStyle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&amp; 서비스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0E194-6D2D-40D3-839F-3C62D3F97941}"/>
              </a:ext>
            </a:extLst>
          </p:cNvPr>
          <p:cNvCxnSpPr>
            <a:cxnSpLocks/>
            <a:stCxn id="74" idx="3"/>
            <a:endCxn id="14" idx="1"/>
          </p:cNvCxnSpPr>
          <p:nvPr/>
        </p:nvCxnSpPr>
        <p:spPr>
          <a:xfrm flipV="1">
            <a:off x="2672180" y="2491152"/>
            <a:ext cx="1459554" cy="89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D37AE84-A7AA-40EA-8171-527662F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7557" y="2853510"/>
            <a:ext cx="1054623" cy="1072498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D40387-E122-435E-B101-89ABA44773CA}"/>
              </a:ext>
            </a:extLst>
          </p:cNvPr>
          <p:cNvCxnSpPr>
            <a:cxnSpLocks/>
            <a:stCxn id="74" idx="3"/>
            <a:endCxn id="17" idx="1"/>
          </p:cNvCxnSpPr>
          <p:nvPr/>
        </p:nvCxnSpPr>
        <p:spPr>
          <a:xfrm flipV="1">
            <a:off x="2672180" y="3223474"/>
            <a:ext cx="1459554" cy="16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EEB0CEA-8DC7-4BB4-ABBD-398282E5CB66}"/>
              </a:ext>
            </a:extLst>
          </p:cNvPr>
          <p:cNvCxnSpPr>
            <a:cxnSpLocks/>
            <a:stCxn id="74" idx="3"/>
            <a:endCxn id="20" idx="1"/>
          </p:cNvCxnSpPr>
          <p:nvPr/>
        </p:nvCxnSpPr>
        <p:spPr>
          <a:xfrm>
            <a:off x="2672180" y="3389759"/>
            <a:ext cx="1459554" cy="566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9F9CE1A-B50B-4FFA-9408-0C8D8F549461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>
            <a:off x="2672180" y="3389759"/>
            <a:ext cx="1459554" cy="1298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0D8614-66F2-44D8-9584-74D0A7725A7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833734" y="4911576"/>
            <a:ext cx="1396740" cy="3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다중 문서 96">
            <a:extLst>
              <a:ext uri="{FF2B5EF4-FFF2-40B4-BE49-F238E27FC236}">
                <a16:creationId xmlns:a16="http://schemas.microsoft.com/office/drawing/2014/main" id="{98A7C0EF-7301-4360-BE71-6414925DFA2D}"/>
              </a:ext>
            </a:extLst>
          </p:cNvPr>
          <p:cNvSpPr/>
          <p:nvPr/>
        </p:nvSpPr>
        <p:spPr>
          <a:xfrm>
            <a:off x="7234441" y="1975812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8" name="순서도: 다중 문서 97">
            <a:extLst>
              <a:ext uri="{FF2B5EF4-FFF2-40B4-BE49-F238E27FC236}">
                <a16:creationId xmlns:a16="http://schemas.microsoft.com/office/drawing/2014/main" id="{48E7198E-48E9-4713-AAD7-8C33B360E9AC}"/>
              </a:ext>
            </a:extLst>
          </p:cNvPr>
          <p:cNvSpPr/>
          <p:nvPr/>
        </p:nvSpPr>
        <p:spPr>
          <a:xfrm>
            <a:off x="7234441" y="2815198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9" name="순서도: 다중 문서 98">
            <a:extLst>
              <a:ext uri="{FF2B5EF4-FFF2-40B4-BE49-F238E27FC236}">
                <a16:creationId xmlns:a16="http://schemas.microsoft.com/office/drawing/2014/main" id="{0D44DD16-95D2-4684-88A1-DB705C68A451}"/>
              </a:ext>
            </a:extLst>
          </p:cNvPr>
          <p:cNvSpPr/>
          <p:nvPr/>
        </p:nvSpPr>
        <p:spPr>
          <a:xfrm>
            <a:off x="7234441" y="3654584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100" name="순서도: 다중 문서 99">
            <a:extLst>
              <a:ext uri="{FF2B5EF4-FFF2-40B4-BE49-F238E27FC236}">
                <a16:creationId xmlns:a16="http://schemas.microsoft.com/office/drawing/2014/main" id="{C60F0165-5AAA-4D56-8218-18B4777B0170}"/>
              </a:ext>
            </a:extLst>
          </p:cNvPr>
          <p:cNvSpPr/>
          <p:nvPr/>
        </p:nvSpPr>
        <p:spPr>
          <a:xfrm>
            <a:off x="7234441" y="4493970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CAD1B7-5264-4BE8-915F-978DAFD3A551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5535734" y="2252082"/>
            <a:ext cx="1698707" cy="2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B66514-DDEA-475B-BEEE-20141878A59A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 flipV="1">
            <a:off x="5535734" y="3091468"/>
            <a:ext cx="1698707" cy="1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7288645-0FAF-4958-9ACB-7912E2C205EB}"/>
              </a:ext>
            </a:extLst>
          </p:cNvPr>
          <p:cNvCxnSpPr>
            <a:cxnSpLocks/>
            <a:stCxn id="20" idx="3"/>
            <a:endCxn id="99" idx="1"/>
          </p:cNvCxnSpPr>
          <p:nvPr/>
        </p:nvCxnSpPr>
        <p:spPr>
          <a:xfrm flipV="1">
            <a:off x="5535734" y="3930854"/>
            <a:ext cx="1698707" cy="2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F6BF8F4-6A77-4DDF-BAFA-3CED8E37E632}"/>
              </a:ext>
            </a:extLst>
          </p:cNvPr>
          <p:cNvCxnSpPr>
            <a:cxnSpLocks/>
            <a:stCxn id="23" idx="3"/>
            <a:endCxn id="100" idx="1"/>
          </p:cNvCxnSpPr>
          <p:nvPr/>
        </p:nvCxnSpPr>
        <p:spPr>
          <a:xfrm>
            <a:off x="5535734" y="4688118"/>
            <a:ext cx="1698707" cy="82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65272CF-E008-40D5-9FD3-93F9E5C6A778}"/>
              </a:ext>
            </a:extLst>
          </p:cNvPr>
          <p:cNvCxnSpPr>
            <a:cxnSpLocks/>
            <a:stCxn id="97" idx="2"/>
            <a:endCxn id="17" idx="0"/>
          </p:cNvCxnSpPr>
          <p:nvPr/>
        </p:nvCxnSpPr>
        <p:spPr>
          <a:xfrm rot="5400000">
            <a:off x="6157665" y="1183496"/>
            <a:ext cx="492588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53C7B79-BEAC-40A7-8195-9E7D35B4F718}"/>
              </a:ext>
            </a:extLst>
          </p:cNvPr>
          <p:cNvCxnSpPr>
            <a:cxnSpLocks/>
            <a:stCxn id="98" idx="2"/>
            <a:endCxn id="20" idx="0"/>
          </p:cNvCxnSpPr>
          <p:nvPr/>
        </p:nvCxnSpPr>
        <p:spPr>
          <a:xfrm rot="5400000">
            <a:off x="6211197" y="1969350"/>
            <a:ext cx="385524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A61002B-FC03-4A56-9504-B4B85135EE7A}"/>
              </a:ext>
            </a:extLst>
          </p:cNvPr>
          <p:cNvCxnSpPr>
            <a:cxnSpLocks/>
            <a:stCxn id="99" idx="2"/>
            <a:endCxn id="23" idx="0"/>
          </p:cNvCxnSpPr>
          <p:nvPr/>
        </p:nvCxnSpPr>
        <p:spPr>
          <a:xfrm rot="5400000">
            <a:off x="6264729" y="2755204"/>
            <a:ext cx="278460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4CB600B-E9F6-4229-8EC7-2FED5A804242}"/>
              </a:ext>
            </a:extLst>
          </p:cNvPr>
          <p:cNvCxnSpPr>
            <a:cxnSpLocks/>
            <a:stCxn id="100" idx="2"/>
            <a:endCxn id="26" idx="0"/>
          </p:cNvCxnSpPr>
          <p:nvPr/>
        </p:nvCxnSpPr>
        <p:spPr>
          <a:xfrm flipH="1">
            <a:off x="6230474" y="5025585"/>
            <a:ext cx="1743710" cy="284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22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211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092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621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179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BD55C-C71E-4CCF-BF74-22D1348E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63" y="657225"/>
            <a:ext cx="6085250" cy="5945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C8959D6-C2D4-40C0-927F-7B4274AF1BE5}"/>
              </a:ext>
            </a:extLst>
          </p:cNvPr>
          <p:cNvSpPr txBox="1"/>
          <p:nvPr/>
        </p:nvSpPr>
        <p:spPr>
          <a:xfrm>
            <a:off x="437437" y="900755"/>
            <a:ext cx="4956366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일반적인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명령어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-40" dirty="0">
                <a:cs typeface="Noto Sans CJK JP Regular"/>
              </a:rPr>
              <a:t>–p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-35" dirty="0">
                <a:cs typeface="Noto Sans CJK JP Regular"/>
              </a:rPr>
              <a:t>diff </a:t>
            </a:r>
            <a:r>
              <a:rPr sz="1800" b="1" spc="140" dirty="0">
                <a:cs typeface="Noto Sans CJK JP Regular"/>
              </a:rPr>
              <a:t>결과를 바로</a:t>
            </a:r>
            <a:r>
              <a:rPr sz="1800" b="1" spc="-11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50" dirty="0">
                <a:cs typeface="Noto Sans CJK JP Regular"/>
              </a:rPr>
              <a:t>-2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140" dirty="0">
                <a:cs typeface="Noto Sans CJK JP Regular"/>
              </a:rPr>
              <a:t>최근 </a:t>
            </a:r>
            <a:r>
              <a:rPr sz="1800" b="1" spc="65" dirty="0">
                <a:cs typeface="Noto Sans CJK JP Regular"/>
              </a:rPr>
              <a:t>2개 </a:t>
            </a:r>
            <a:r>
              <a:rPr sz="1800" b="1" spc="140" dirty="0">
                <a:cs typeface="Noto Sans CJK JP Regular"/>
              </a:rPr>
              <a:t>로그만</a:t>
            </a:r>
            <a:r>
              <a:rPr sz="1800" b="1" spc="-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5151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361726-F40F-4252-A870-C3EA0C521AED}"/>
              </a:ext>
            </a:extLst>
          </p:cNvPr>
          <p:cNvSpPr txBox="1"/>
          <p:nvPr/>
        </p:nvSpPr>
        <p:spPr>
          <a:xfrm>
            <a:off x="70826" y="756588"/>
            <a:ext cx="12123374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cs typeface="Noto Sans CJK JP Regular"/>
              </a:rPr>
              <a:t>Git에서의 </a:t>
            </a:r>
            <a:r>
              <a:rPr sz="2000" b="1" spc="160" dirty="0">
                <a:cs typeface="Noto Sans CJK JP Regular"/>
              </a:rPr>
              <a:t>되돌리기는 조금 특별한 의미를</a:t>
            </a:r>
            <a:r>
              <a:rPr sz="2000" b="1" spc="66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가짐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cs typeface="Noto Sans CJK JP Regular"/>
              </a:rPr>
              <a:t>특히, </a:t>
            </a:r>
            <a:r>
              <a:rPr sz="2000" b="1" spc="160" dirty="0"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있음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그러나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간단한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메시지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수정이나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몇개의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작은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단위의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커밋을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합치는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수준은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편하게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사용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가능</a:t>
            </a:r>
            <a:endParaRPr sz="2000" b="1" dirty="0"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E26B37-2DD6-44D0-B6B4-AB5A87D310C2}"/>
              </a:ext>
            </a:extLst>
          </p:cNvPr>
          <p:cNvSpPr txBox="1"/>
          <p:nvPr/>
        </p:nvSpPr>
        <p:spPr>
          <a:xfrm>
            <a:off x="2567609" y="2946636"/>
            <a:ext cx="7525384" cy="9652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83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4850" b="1" spc="-380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4850" spc="105" dirty="0">
                <a:latin typeface="Noto Sans Mono CJK JP Regular"/>
                <a:cs typeface="Noto Sans Mono CJK JP Regular"/>
              </a:rPr>
              <a:t>git commit</a:t>
            </a:r>
            <a:r>
              <a:rPr sz="4850" spc="60" dirty="0">
                <a:latin typeface="Noto Sans Mono CJK JP Regular"/>
                <a:cs typeface="Noto Sans Mono CJK JP Regular"/>
              </a:rPr>
              <a:t> </a:t>
            </a:r>
            <a:r>
              <a:rPr sz="4850" spc="105" dirty="0">
                <a:latin typeface="Noto Sans Mono CJK JP Regular"/>
                <a:cs typeface="Noto Sans Mono CJK JP Regular"/>
              </a:rPr>
              <a:t>--amend</a:t>
            </a:r>
            <a:endParaRPr sz="48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605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DB9576-84DD-4480-B178-6FAA2ED9285E}"/>
              </a:ext>
            </a:extLst>
          </p:cNvPr>
          <p:cNvSpPr txBox="1"/>
          <p:nvPr/>
        </p:nvSpPr>
        <p:spPr>
          <a:xfrm>
            <a:off x="192089" y="918633"/>
            <a:ext cx="11753726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latin typeface="+mn-ea"/>
                <a:cs typeface="Noto Sans CJK JP Regular"/>
              </a:rPr>
              <a:t>Git에서의 </a:t>
            </a:r>
            <a:r>
              <a:rPr sz="2000" b="1" spc="160" dirty="0">
                <a:latin typeface="+mn-ea"/>
                <a:cs typeface="Noto Sans CJK JP Regular"/>
              </a:rPr>
              <a:t>되돌리기는 조금 특별한 의미를</a:t>
            </a:r>
            <a:r>
              <a:rPr sz="2000" b="1" spc="66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가짐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latin typeface="+mn-ea"/>
                <a:cs typeface="Noto Sans CJK JP Regular"/>
              </a:rPr>
              <a:t>특히, </a:t>
            </a:r>
            <a:r>
              <a:rPr sz="2000" b="1" spc="160" dirty="0">
                <a:latin typeface="+mn-ea"/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있음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그러나</a:t>
            </a:r>
            <a:r>
              <a:rPr sz="2000" b="1" spc="23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간단한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메시지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수정이나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몇개의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단위의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커밋을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합치는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수준은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편하게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사용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가능</a:t>
            </a:r>
            <a:endParaRPr sz="2000" b="1" dirty="0">
              <a:latin typeface="+mn-ea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3D60E0A-854C-4D3E-A622-8251DB569F00}"/>
              </a:ext>
            </a:extLst>
          </p:cNvPr>
          <p:cNvSpPr/>
          <p:nvPr/>
        </p:nvSpPr>
        <p:spPr>
          <a:xfrm>
            <a:off x="730995" y="2749804"/>
            <a:ext cx="10942955" cy="1358900"/>
          </a:xfrm>
          <a:custGeom>
            <a:avLst/>
            <a:gdLst/>
            <a:ahLst/>
            <a:cxnLst/>
            <a:rect l="l" t="t" r="r" b="b"/>
            <a:pathLst>
              <a:path w="10942955" h="1358900">
                <a:moveTo>
                  <a:pt x="0" y="1358379"/>
                </a:moveTo>
                <a:lnTo>
                  <a:pt x="10942447" y="1358379"/>
                </a:lnTo>
                <a:lnTo>
                  <a:pt x="10942447" y="0"/>
                </a:lnTo>
                <a:lnTo>
                  <a:pt x="0" y="0"/>
                </a:lnTo>
                <a:lnTo>
                  <a:pt x="0" y="13583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227A91E-97D7-4EEC-B709-8894911515C6}"/>
              </a:ext>
            </a:extLst>
          </p:cNvPr>
          <p:cNvGraphicFramePr>
            <a:graphicFrameLocks noGrp="1"/>
          </p:cNvGraphicFramePr>
          <p:nvPr/>
        </p:nvGraphicFramePr>
        <p:xfrm>
          <a:off x="832269" y="2865566"/>
          <a:ext cx="5476240" cy="112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64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 -m</a:t>
                      </a:r>
                      <a:r>
                        <a:rPr sz="2550" spc="-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'initial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commit'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R="45085" algn="ctr">
                        <a:lnSpc>
                          <a:spcPts val="2930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930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add</a:t>
                      </a:r>
                      <a:r>
                        <a:rPr sz="2550" spc="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forgotten_file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75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</a:t>
                      </a:r>
                      <a:r>
                        <a:rPr sz="2550" spc="40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--amend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4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E9E856A-A076-41B6-B205-76CF252E539F}"/>
              </a:ext>
            </a:extLst>
          </p:cNvPr>
          <p:cNvSpPr txBox="1"/>
          <p:nvPr/>
        </p:nvSpPr>
        <p:spPr>
          <a:xfrm>
            <a:off x="437437" y="900755"/>
            <a:ext cx="10384892" cy="9515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잘못하여 스테이지 영역에 필요없는 파일이 들어가 있다면..</a:t>
            </a:r>
          </a:p>
          <a:p>
            <a:pPr lvl="1"/>
            <a:r>
              <a:rPr b="1" dirty="0"/>
              <a:t>우선 커밋을 하기 전에 사용하는 것을 추천</a:t>
            </a:r>
          </a:p>
          <a:p>
            <a:pPr lvl="1"/>
            <a:r>
              <a:rPr b="1" dirty="0"/>
              <a:t>git reset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EDE94-C0C8-41C1-89B8-85313C6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1852298"/>
            <a:ext cx="101046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AE118BC-0871-47F5-9094-BB16B7947D78}"/>
              </a:ext>
            </a:extLst>
          </p:cNvPr>
          <p:cNvSpPr txBox="1"/>
          <p:nvPr/>
        </p:nvSpPr>
        <p:spPr>
          <a:xfrm>
            <a:off x="437437" y="918633"/>
            <a:ext cx="10859454" cy="13490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리모트 저장소를 관리하면 다른 사람들과 협업이 가능함</a:t>
            </a:r>
          </a:p>
          <a:p>
            <a:r>
              <a:rPr dirty="0"/>
              <a:t>저장소의 종류</a:t>
            </a:r>
          </a:p>
          <a:p>
            <a:pPr lvl="1"/>
            <a:r>
              <a:rPr dirty="0"/>
              <a:t>공개/비공개</a:t>
            </a:r>
          </a:p>
          <a:p>
            <a:pPr lvl="1"/>
            <a:r>
              <a:rPr dirty="0"/>
              <a:t>읽기/쓰기 권한 별 종류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C25B9C9-1C05-4D28-9FA1-67198B2835DD}"/>
              </a:ext>
            </a:extLst>
          </p:cNvPr>
          <p:cNvSpPr/>
          <p:nvPr/>
        </p:nvSpPr>
        <p:spPr>
          <a:xfrm>
            <a:off x="2057400" y="2777058"/>
            <a:ext cx="7145870" cy="265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773F-5367-469F-BAD9-8F22319D4B1C}"/>
              </a:ext>
            </a:extLst>
          </p:cNvPr>
          <p:cNvSpPr/>
          <p:nvPr/>
        </p:nvSpPr>
        <p:spPr>
          <a:xfrm>
            <a:off x="4564979" y="556713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281481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958F9DC-1A1C-42AA-A51B-C2B4236E770A}"/>
              </a:ext>
            </a:extLst>
          </p:cNvPr>
          <p:cNvSpPr txBox="1"/>
          <p:nvPr/>
        </p:nvSpPr>
        <p:spPr>
          <a:xfrm>
            <a:off x="437437" y="900755"/>
            <a:ext cx="5974938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/>
          </a:lstStyle>
          <a:p>
            <a:r>
              <a:rPr dirty="0"/>
              <a:t>리모트 저장소를 조회하려면..</a:t>
            </a:r>
          </a:p>
          <a:p>
            <a:pPr lvl="1"/>
            <a:r>
              <a:rPr b="1" dirty="0"/>
              <a:t>git remote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C392CDB-EBEA-485A-AD11-4E391E559071}"/>
              </a:ext>
            </a:extLst>
          </p:cNvPr>
          <p:cNvSpPr txBox="1"/>
          <p:nvPr/>
        </p:nvSpPr>
        <p:spPr>
          <a:xfrm>
            <a:off x="270131" y="4361585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저장소에 저장하려면..</a:t>
            </a:r>
          </a:p>
          <a:p>
            <a:pPr lvl="1"/>
            <a:r>
              <a:rPr dirty="0"/>
              <a:t>git  push  &lt;remote&gt; &lt;branch&gt;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A928FB-B994-4973-AF51-2A9786CE0F9A}"/>
              </a:ext>
            </a:extLst>
          </p:cNvPr>
          <p:cNvSpPr txBox="1"/>
          <p:nvPr/>
        </p:nvSpPr>
        <p:spPr>
          <a:xfrm>
            <a:off x="270131" y="2631170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</a:t>
            </a:r>
            <a:r>
              <a:rPr dirty="0" err="1"/>
              <a:t>저장소에</a:t>
            </a:r>
            <a:r>
              <a:rPr dirty="0"/>
              <a:t> </a:t>
            </a:r>
            <a:r>
              <a:rPr lang="ko-KR" altLang="en-US" dirty="0"/>
              <a:t>가져오려면</a:t>
            </a:r>
            <a:r>
              <a:rPr dirty="0"/>
              <a:t>..</a:t>
            </a:r>
          </a:p>
          <a:p>
            <a:pPr lvl="1"/>
            <a:r>
              <a:rPr dirty="0"/>
              <a:t>git  </a:t>
            </a:r>
            <a:r>
              <a:rPr lang="en-US" dirty="0"/>
              <a:t>clone</a:t>
            </a:r>
            <a:r>
              <a:rPr dirty="0"/>
              <a:t>  &lt;remote&gt; &lt;branch&gt;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82255-9193-4A7C-85F9-EF1E9AF3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15" y="2469824"/>
            <a:ext cx="7239000" cy="130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1E154-CD72-4C28-9F4A-04ABA7F8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77" y="4212216"/>
            <a:ext cx="753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변경에는 어떤 것들이 있는가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61696156-6E12-4DBE-BA9D-1C7E982A2DF6}"/>
              </a:ext>
            </a:extLst>
          </p:cNvPr>
          <p:cNvSpPr txBox="1"/>
          <p:nvPr/>
        </p:nvSpPr>
        <p:spPr>
          <a:xfrm>
            <a:off x="769332" y="3181693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OS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및 </a:t>
            </a:r>
            <a:r>
              <a:rPr sz="1400" b="1" spc="50" dirty="0">
                <a:solidFill>
                  <a:srgbClr val="595959"/>
                </a:solidFill>
                <a:latin typeface="+mn-ea"/>
                <a:cs typeface="Noto Sans CJK JP Regular"/>
              </a:rPr>
              <a:t>HW의</a:t>
            </a:r>
            <a:r>
              <a:rPr sz="1400" b="1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30" dirty="0">
                <a:solidFill>
                  <a:srgbClr val="595959"/>
                </a:solidFill>
                <a:latin typeface="+mn-ea"/>
                <a:cs typeface="Noto Sans CJK JP Regular"/>
              </a:rPr>
              <a:t>DATA </a:t>
            </a: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BASE의</a:t>
            </a:r>
            <a:r>
              <a:rPr sz="1400" b="1" spc="7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컴퓨터 아키텍처의</a:t>
            </a:r>
            <a:r>
              <a:rPr sz="1400" b="1" spc="14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-25" dirty="0">
                <a:solidFill>
                  <a:srgbClr val="595959"/>
                </a:solidFill>
                <a:latin typeface="+mn-ea"/>
                <a:cs typeface="Noto Sans CJK JP Regular"/>
              </a:rPr>
              <a:t>CASE </a:t>
            </a:r>
            <a:r>
              <a:rPr sz="1400" b="1" spc="-10" dirty="0">
                <a:solidFill>
                  <a:srgbClr val="595959"/>
                </a:solidFill>
                <a:latin typeface="+mn-ea"/>
                <a:cs typeface="Noto Sans CJK JP Regular"/>
              </a:rPr>
              <a:t>TOOL의</a:t>
            </a:r>
            <a:r>
              <a:rPr sz="1400" b="1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도입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626A0A17-5A11-4816-9685-4669DB6A4043}"/>
              </a:ext>
            </a:extLst>
          </p:cNvPr>
          <p:cNvSpPr txBox="1"/>
          <p:nvPr/>
        </p:nvSpPr>
        <p:spPr>
          <a:xfrm>
            <a:off x="769332" y="1896857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시장여건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고객요구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구조조정 및 프로세스 재</a:t>
            </a:r>
            <a:r>
              <a:rPr sz="1400" b="1" spc="2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설계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일정계획 및 자원관리</a:t>
            </a:r>
            <a:r>
              <a:rPr sz="1400" b="1" spc="1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4AEB605A-023D-4D8F-A848-7C5B4EA8EBA9}"/>
              </a:ext>
            </a:extLst>
          </p:cNvPr>
          <p:cNvSpPr txBox="1"/>
          <p:nvPr/>
        </p:nvSpPr>
        <p:spPr>
          <a:xfrm>
            <a:off x="769332" y="4454121"/>
            <a:ext cx="3060000" cy="875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기능의</a:t>
            </a:r>
            <a:r>
              <a:rPr sz="1400" b="1" spc="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0" dirty="0">
                <a:solidFill>
                  <a:srgbClr val="595959"/>
                </a:solidFill>
                <a:latin typeface="+mn-ea"/>
                <a:cs typeface="Noto Sans CJK JP Regular"/>
              </a:rPr>
              <a:t>추가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다른 데이터의</a:t>
            </a:r>
            <a:r>
              <a:rPr sz="1400" b="1" spc="9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처리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성능의</a:t>
            </a:r>
            <a:r>
              <a:rPr sz="1400" b="1" spc="1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향상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인터페이스의 개선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859240D5-54CC-412A-B611-DC47AB230760}"/>
              </a:ext>
            </a:extLst>
          </p:cNvPr>
          <p:cNvSpPr txBox="1"/>
          <p:nvPr/>
        </p:nvSpPr>
        <p:spPr>
          <a:xfrm>
            <a:off x="4866439" y="3301723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기술환경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9F0ED81F-8A2B-455E-9F47-8C77F73BEA6B}"/>
              </a:ext>
            </a:extLst>
          </p:cNvPr>
          <p:cNvSpPr txBox="1"/>
          <p:nvPr/>
        </p:nvSpPr>
        <p:spPr>
          <a:xfrm>
            <a:off x="4866439" y="2016887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업무환경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2" name="object 34">
            <a:extLst>
              <a:ext uri="{FF2B5EF4-FFF2-40B4-BE49-F238E27FC236}">
                <a16:creationId xmlns:a16="http://schemas.microsoft.com/office/drawing/2014/main" id="{7BBD2CA5-7CE9-437A-BD56-994419168271}"/>
              </a:ext>
            </a:extLst>
          </p:cNvPr>
          <p:cNvSpPr txBox="1"/>
          <p:nvPr/>
        </p:nvSpPr>
        <p:spPr>
          <a:xfrm>
            <a:off x="4866439" y="4454121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25"/>
              </a:spcBef>
              <a:defRPr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Regular"/>
                <a:cs typeface="Noto Sans CJK JP Regular"/>
              </a:defRPr>
            </a:lvl1pPr>
          </a:lstStyle>
          <a:p>
            <a:pPr algn="ctr"/>
            <a:r>
              <a:rPr dirty="0">
                <a:latin typeface="+mn-ea"/>
              </a:rPr>
              <a:t>사용자  </a:t>
            </a:r>
            <a:r>
              <a:rPr dirty="0" err="1">
                <a:latin typeface="+mn-ea"/>
              </a:rPr>
              <a:t>요구사항</a:t>
            </a:r>
            <a:r>
              <a:rPr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dirty="0" err="1">
                <a:latin typeface="+mn-ea"/>
              </a:rPr>
              <a:t>변경</a:t>
            </a:r>
            <a:endParaRPr dirty="0"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24DC204-E302-4A4B-A4AC-497105674389}"/>
              </a:ext>
            </a:extLst>
          </p:cNvPr>
          <p:cNvSpPr/>
          <p:nvPr/>
        </p:nvSpPr>
        <p:spPr>
          <a:xfrm>
            <a:off x="3829332" y="2040447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F13363-9B6F-44FD-922B-4F170826A717}"/>
              </a:ext>
            </a:extLst>
          </p:cNvPr>
          <p:cNvSpPr/>
          <p:nvPr/>
        </p:nvSpPr>
        <p:spPr>
          <a:xfrm>
            <a:off x="3829332" y="3325283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12087D-9EC8-4F59-B00A-3A1CA813AF86}"/>
              </a:ext>
            </a:extLst>
          </p:cNvPr>
          <p:cNvSpPr/>
          <p:nvPr/>
        </p:nvSpPr>
        <p:spPr>
          <a:xfrm>
            <a:off x="3829332" y="459803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CE168C7-43C7-4075-8C6B-903BEDD7E1EB}"/>
              </a:ext>
            </a:extLst>
          </p:cNvPr>
          <p:cNvSpPr/>
          <p:nvPr/>
        </p:nvSpPr>
        <p:spPr>
          <a:xfrm>
            <a:off x="8548737" y="1649185"/>
            <a:ext cx="2445385" cy="4023360"/>
          </a:xfrm>
          <a:custGeom>
            <a:avLst/>
            <a:gdLst/>
            <a:ahLst/>
            <a:cxnLst/>
            <a:rect l="l" t="t" r="r" b="b"/>
            <a:pathLst>
              <a:path w="2445384" h="4023360">
                <a:moveTo>
                  <a:pt x="0" y="175766"/>
                </a:moveTo>
                <a:lnTo>
                  <a:pt x="6279" y="129021"/>
                </a:lnTo>
                <a:lnTo>
                  <a:pt x="24003" y="87029"/>
                </a:lnTo>
                <a:lnTo>
                  <a:pt x="51500" y="51460"/>
                </a:lnTo>
                <a:lnTo>
                  <a:pt x="87097" y="23985"/>
                </a:lnTo>
                <a:lnTo>
                  <a:pt x="129123" y="6274"/>
                </a:lnTo>
                <a:lnTo>
                  <a:pt x="175904" y="0"/>
                </a:lnTo>
                <a:lnTo>
                  <a:pt x="2269483" y="0"/>
                </a:lnTo>
                <a:lnTo>
                  <a:pt x="2316226" y="6274"/>
                </a:lnTo>
                <a:lnTo>
                  <a:pt x="2358241" y="23985"/>
                </a:lnTo>
                <a:lnTo>
                  <a:pt x="2393845" y="51460"/>
                </a:lnTo>
                <a:lnTo>
                  <a:pt x="2421359" y="87029"/>
                </a:lnTo>
                <a:lnTo>
                  <a:pt x="2439100" y="129021"/>
                </a:lnTo>
                <a:lnTo>
                  <a:pt x="2445388" y="175766"/>
                </a:lnTo>
                <a:lnTo>
                  <a:pt x="2445388" y="3847356"/>
                </a:lnTo>
                <a:lnTo>
                  <a:pt x="2439100" y="3894098"/>
                </a:lnTo>
                <a:lnTo>
                  <a:pt x="2421359" y="3936101"/>
                </a:lnTo>
                <a:lnTo>
                  <a:pt x="2393845" y="3971688"/>
                </a:lnTo>
                <a:lnTo>
                  <a:pt x="2358241" y="3999182"/>
                </a:lnTo>
                <a:lnTo>
                  <a:pt x="2316226" y="4016909"/>
                </a:lnTo>
                <a:lnTo>
                  <a:pt x="2269483" y="4023190"/>
                </a:lnTo>
                <a:lnTo>
                  <a:pt x="175904" y="4023190"/>
                </a:lnTo>
                <a:lnTo>
                  <a:pt x="129123" y="4016909"/>
                </a:lnTo>
                <a:lnTo>
                  <a:pt x="87097" y="3999182"/>
                </a:lnTo>
                <a:lnTo>
                  <a:pt x="51500" y="3971688"/>
                </a:lnTo>
                <a:lnTo>
                  <a:pt x="24003" y="3936101"/>
                </a:lnTo>
                <a:lnTo>
                  <a:pt x="6279" y="3894098"/>
                </a:lnTo>
                <a:lnTo>
                  <a:pt x="0" y="3847356"/>
                </a:lnTo>
                <a:lnTo>
                  <a:pt x="0" y="175766"/>
                </a:lnTo>
                <a:close/>
              </a:path>
            </a:pathLst>
          </a:custGeom>
          <a:ln w="835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7FA8724-3F23-4856-A3E2-B0D6D28EE51E}"/>
              </a:ext>
            </a:extLst>
          </p:cNvPr>
          <p:cNvSpPr/>
          <p:nvPr/>
        </p:nvSpPr>
        <p:spPr>
          <a:xfrm>
            <a:off x="9845613" y="2720929"/>
            <a:ext cx="1064068" cy="87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D3CA522-5BFE-4B7E-B02F-179082AC03E6}"/>
              </a:ext>
            </a:extLst>
          </p:cNvPr>
          <p:cNvSpPr/>
          <p:nvPr/>
        </p:nvSpPr>
        <p:spPr>
          <a:xfrm>
            <a:off x="9686876" y="4031568"/>
            <a:ext cx="1181950" cy="118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7DC3ED5-87CF-4473-8957-C726C2ED1E83}"/>
              </a:ext>
            </a:extLst>
          </p:cNvPr>
          <p:cNvSpPr/>
          <p:nvPr/>
        </p:nvSpPr>
        <p:spPr>
          <a:xfrm>
            <a:off x="8674140" y="1802120"/>
            <a:ext cx="1279156" cy="127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EB9368C-7FC5-4F9F-BEB9-8381F075C3C8}"/>
              </a:ext>
            </a:extLst>
          </p:cNvPr>
          <p:cNvSpPr/>
          <p:nvPr/>
        </p:nvSpPr>
        <p:spPr>
          <a:xfrm>
            <a:off x="8353541" y="3328216"/>
            <a:ext cx="1479803" cy="147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8F768B4-5571-47A3-B55B-3FFA66694783}"/>
              </a:ext>
            </a:extLst>
          </p:cNvPr>
          <p:cNvSpPr txBox="1"/>
          <p:nvPr/>
        </p:nvSpPr>
        <p:spPr>
          <a:xfrm>
            <a:off x="8489292" y="3031871"/>
            <a:ext cx="17287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프로젝트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계획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C37FAE9-64EA-4B4C-90B2-A40B7F3D0671}"/>
              </a:ext>
            </a:extLst>
          </p:cNvPr>
          <p:cNvSpPr txBox="1"/>
          <p:nvPr/>
        </p:nvSpPr>
        <p:spPr>
          <a:xfrm>
            <a:off x="9005211" y="4794942"/>
            <a:ext cx="5762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문서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C37C7F9-426C-4E21-ACF7-ACCD1A63BE25}"/>
              </a:ext>
            </a:extLst>
          </p:cNvPr>
          <p:cNvSpPr txBox="1"/>
          <p:nvPr/>
        </p:nvSpPr>
        <p:spPr>
          <a:xfrm>
            <a:off x="9655207" y="3696390"/>
            <a:ext cx="1642244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데이터베이스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D8B83C92-6D81-4AEB-B23C-64E3E102E81C}"/>
              </a:ext>
            </a:extLst>
          </p:cNvPr>
          <p:cNvSpPr txBox="1"/>
          <p:nvPr/>
        </p:nvSpPr>
        <p:spPr>
          <a:xfrm>
            <a:off x="9193543" y="5197595"/>
            <a:ext cx="19957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소프트웨어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모델</a:t>
            </a:r>
            <a:endParaRPr sz="1200" dirty="0"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200" spc="40" dirty="0">
                <a:solidFill>
                  <a:srgbClr val="595959"/>
                </a:solidFill>
                <a:latin typeface="+mn-ea"/>
                <a:cs typeface="Noto Sans CJK JP Regular"/>
              </a:rPr>
              <a:t>(코드,</a:t>
            </a:r>
            <a:r>
              <a:rPr sz="1200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85" dirty="0">
                <a:solidFill>
                  <a:srgbClr val="595959"/>
                </a:solidFill>
                <a:latin typeface="+mn-ea"/>
                <a:cs typeface="Noto Sans CJK JP Regular"/>
              </a:rPr>
              <a:t>테스트)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0539ADB9-9BCE-4480-B9EC-96FE036C261B}"/>
              </a:ext>
            </a:extLst>
          </p:cNvPr>
          <p:cNvSpPr/>
          <p:nvPr/>
        </p:nvSpPr>
        <p:spPr>
          <a:xfrm>
            <a:off x="3829332" y="1331555"/>
            <a:ext cx="1037107" cy="777377"/>
          </a:xfrm>
          <a:prstGeom prst="irregularSeal1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변경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DA795494-125D-461D-B3B2-E8006D92DB36}"/>
              </a:ext>
            </a:extLst>
          </p:cNvPr>
          <p:cNvSpPr/>
          <p:nvPr/>
        </p:nvSpPr>
        <p:spPr>
          <a:xfrm>
            <a:off x="7769831" y="970640"/>
            <a:ext cx="1279156" cy="901322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영향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814F0B9-8B46-4C19-85DE-38B4DA21793E}"/>
              </a:ext>
            </a:extLst>
          </p:cNvPr>
          <p:cNvSpPr/>
          <p:nvPr/>
        </p:nvSpPr>
        <p:spPr>
          <a:xfrm>
            <a:off x="7407885" y="2024736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C4C048F-3E91-4B19-B53A-B0A03B40A038}"/>
              </a:ext>
            </a:extLst>
          </p:cNvPr>
          <p:cNvSpPr/>
          <p:nvPr/>
        </p:nvSpPr>
        <p:spPr>
          <a:xfrm>
            <a:off x="7407885" y="330957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034FC53-22AB-42A4-97FC-0280DA6B7CBE}"/>
              </a:ext>
            </a:extLst>
          </p:cNvPr>
          <p:cNvSpPr/>
          <p:nvPr/>
        </p:nvSpPr>
        <p:spPr>
          <a:xfrm>
            <a:off x="7407885" y="4582321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7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태그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C75A679-3852-4824-9A87-379AB061B637}"/>
              </a:ext>
            </a:extLst>
          </p:cNvPr>
          <p:cNvSpPr txBox="1"/>
          <p:nvPr/>
        </p:nvSpPr>
        <p:spPr>
          <a:xfrm>
            <a:off x="331884" y="682754"/>
            <a:ext cx="10616386" cy="10720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태그는 릴리즈 시에 특정 리비전을 지칭해서 이름을 붙이기 위해 사용됨</a:t>
            </a:r>
          </a:p>
          <a:p>
            <a:pPr lvl="1"/>
            <a:r>
              <a:rPr dirty="0"/>
              <a:t>ex) v1.0, 1.0.0, 1.0.0.REALESE 등</a:t>
            </a:r>
          </a:p>
          <a:p>
            <a:r>
              <a:rPr dirty="0"/>
              <a:t>git tag 명령어로 확인 가능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808A503-E51A-4F1D-A80D-1DC884446B65}"/>
              </a:ext>
            </a:extLst>
          </p:cNvPr>
          <p:cNvSpPr txBox="1"/>
          <p:nvPr/>
        </p:nvSpPr>
        <p:spPr>
          <a:xfrm>
            <a:off x="837505" y="1878815"/>
            <a:ext cx="8526145" cy="104618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44780" marR="7209155">
              <a:lnSpc>
                <a:spcPct val="101400"/>
              </a:lnSpc>
              <a:spcBef>
                <a:spcPts val="910"/>
              </a:spcBef>
            </a:pPr>
            <a:r>
              <a:rPr sz="2000" b="1" spc="-185" dirty="0">
                <a:solidFill>
                  <a:srgbClr val="009900"/>
                </a:solidFill>
                <a:cs typeface="Courier New"/>
              </a:rPr>
              <a:t>$ </a:t>
            </a:r>
            <a:r>
              <a:rPr sz="2000" spc="15" dirty="0">
                <a:cs typeface="Noto Sans Mono CJK JP Regular"/>
              </a:rPr>
              <a:t>git</a:t>
            </a:r>
            <a:r>
              <a:rPr sz="2000" spc="-70" dirty="0">
                <a:cs typeface="Noto Sans Mono CJK JP Regular"/>
              </a:rPr>
              <a:t> </a:t>
            </a:r>
            <a:r>
              <a:rPr sz="2000" spc="15" dirty="0">
                <a:cs typeface="Noto Sans Mono CJK JP Regular"/>
              </a:rPr>
              <a:t>tag  </a:t>
            </a: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2000" dirty="0">
              <a:cs typeface="Noto Sans Mono CJK JP Regular"/>
            </a:endParaRPr>
          </a:p>
          <a:p>
            <a:pPr marL="144780">
              <a:lnSpc>
                <a:spcPct val="100000"/>
              </a:lnSpc>
              <a:spcBef>
                <a:spcPts val="30"/>
              </a:spcBef>
            </a:pP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v1.3</a:t>
            </a:r>
            <a:endParaRPr sz="2000" dirty="0">
              <a:cs typeface="Noto Sans Mono CJK JP Regular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37EDC0-FC4B-4D4C-AED2-C7B697860477}"/>
              </a:ext>
            </a:extLst>
          </p:cNvPr>
          <p:cNvSpPr txBox="1"/>
          <p:nvPr/>
        </p:nvSpPr>
        <p:spPr>
          <a:xfrm>
            <a:off x="331884" y="2989744"/>
            <a:ext cx="4053540" cy="4058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</a:pPr>
            <a:r>
              <a:rPr sz="2000" b="1" spc="160" dirty="0" err="1">
                <a:cs typeface="Noto Sans CJK JP Regular"/>
              </a:rPr>
              <a:t>태그의</a:t>
            </a:r>
            <a:r>
              <a:rPr sz="2000" b="1" spc="215" dirty="0">
                <a:cs typeface="Noto Sans CJK JP Regular"/>
              </a:rPr>
              <a:t> </a:t>
            </a:r>
            <a:r>
              <a:rPr sz="2000" b="1" spc="160" dirty="0" err="1">
                <a:cs typeface="Noto Sans CJK JP Regular"/>
              </a:rPr>
              <a:t>종류</a:t>
            </a:r>
            <a:endParaRPr sz="2000" b="1" dirty="0">
              <a:cs typeface="Noto Sans CJK JP Regular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4F7002-96AD-44F8-B209-67E6FEB4756E}"/>
              </a:ext>
            </a:extLst>
          </p:cNvPr>
          <p:cNvSpPr txBox="1"/>
          <p:nvPr/>
        </p:nvSpPr>
        <p:spPr>
          <a:xfrm>
            <a:off x="331884" y="3460369"/>
            <a:ext cx="5996305" cy="147732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  <a:defRPr b="1" spc="-90">
                <a:cs typeface="Noto Sans CJK JP Regular"/>
              </a:defRPr>
            </a:lvl2pPr>
          </a:lstStyle>
          <a:p>
            <a:r>
              <a:rPr dirty="0"/>
              <a:t>Lightweight tag</a:t>
            </a:r>
          </a:p>
          <a:p>
            <a:pPr lvl="1"/>
            <a:r>
              <a:rPr dirty="0"/>
              <a:t>브랜치와 비슷하나, 최신 커밋으로 이동시키지 않음</a:t>
            </a:r>
          </a:p>
          <a:p>
            <a:pPr lvl="1"/>
            <a:r>
              <a:rPr dirty="0"/>
              <a:t>단순 특정 커밋에 포인터임</a:t>
            </a:r>
          </a:p>
          <a:p>
            <a:pPr lvl="1"/>
            <a:r>
              <a:rPr dirty="0"/>
              <a:t>git tag &lt;tagname&gt; -lw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27113CD-6690-41BB-8C7F-45D63F46914C}"/>
              </a:ext>
            </a:extLst>
          </p:cNvPr>
          <p:cNvSpPr txBox="1"/>
          <p:nvPr/>
        </p:nvSpPr>
        <p:spPr>
          <a:xfrm>
            <a:off x="6537296" y="3392488"/>
            <a:ext cx="5234158" cy="20749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Annotated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25" dirty="0">
                <a:latin typeface="+mn-ea"/>
                <a:cs typeface="Noto Sans CJK JP Regular"/>
              </a:rPr>
              <a:t>tag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다양한 정보를 포함하는</a:t>
            </a:r>
            <a:r>
              <a:rPr sz="1800" b="1" spc="4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태그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태그를 만든 사람의 이름과</a:t>
            </a:r>
            <a:r>
              <a:rPr sz="1600" b="1" spc="3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이메일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날짜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메시지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GPG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서명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7646A48-426D-4F30-B607-815EF94A8A25}"/>
              </a:ext>
            </a:extLst>
          </p:cNvPr>
          <p:cNvSpPr txBox="1"/>
          <p:nvPr/>
        </p:nvSpPr>
        <p:spPr>
          <a:xfrm>
            <a:off x="420546" y="4937697"/>
            <a:ext cx="4903808" cy="1603131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06045" rIns="360000" bIns="0" rtlCol="0">
            <a:noAutofit/>
          </a:bodyPr>
          <a:lstStyle/>
          <a:p>
            <a:pPr marL="188595">
              <a:lnSpc>
                <a:spcPct val="100000"/>
              </a:lnSpc>
              <a:spcBef>
                <a:spcPts val="835"/>
              </a:spcBef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 tag</a:t>
            </a:r>
            <a:r>
              <a:rPr sz="2000" spc="-5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v1.4-lw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136765">
              <a:lnSpc>
                <a:spcPct val="102600"/>
              </a:lnSpc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</a:t>
            </a:r>
            <a:r>
              <a:rPr sz="2000" spc="-90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tag  </a:t>
            </a:r>
            <a:endParaRPr lang="en-US" altLang="ko-KR" sz="2000" spc="5" dirty="0">
              <a:latin typeface="+mn-ea"/>
              <a:cs typeface="Noto Sans Mono CJK JP Regular"/>
            </a:endParaRPr>
          </a:p>
          <a:p>
            <a:pPr marL="188595" marR="7775575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v1.4-lw  </a:t>
            </a:r>
            <a:endParaRPr lang="en-US" altLang="ko-KR" sz="2000" spc="5" dirty="0">
              <a:solidFill>
                <a:srgbClr val="555555"/>
              </a:solidFill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v1.5</a:t>
            </a:r>
            <a:endParaRPr sz="2000" dirty="0">
              <a:latin typeface="+mn-ea"/>
              <a:cs typeface="Noto Sans Mono CJK JP Regular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61C910B-288F-4E13-9B00-A0B219FD92D0}"/>
              </a:ext>
            </a:extLst>
          </p:cNvPr>
          <p:cNvSpPr txBox="1"/>
          <p:nvPr/>
        </p:nvSpPr>
        <p:spPr>
          <a:xfrm>
            <a:off x="6328189" y="5020061"/>
            <a:ext cx="5409459" cy="1477328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44145" rIns="360000" bIns="0" rtlCol="0">
            <a:noAutofit/>
          </a:bodyPr>
          <a:lstStyle/>
          <a:p>
            <a:pPr marL="140335">
              <a:lnSpc>
                <a:spcPct val="100000"/>
              </a:lnSpc>
              <a:spcBef>
                <a:spcPts val="1135"/>
              </a:spcBef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 tag -a v1.4 -m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'my version</a:t>
            </a:r>
            <a:r>
              <a:rPr sz="1850" spc="5" dirty="0">
                <a:solidFill>
                  <a:srgbClr val="CC3300"/>
                </a:solidFill>
                <a:cs typeface="Noto Sans Mono CJK JP Regular"/>
              </a:rPr>
              <a:t>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1.4'</a:t>
            </a:r>
            <a:endParaRPr sz="185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</a:t>
            </a:r>
            <a:r>
              <a:rPr sz="1850" spc="-70" dirty="0">
                <a:cs typeface="Noto Sans Mono CJK JP Regular"/>
              </a:rPr>
              <a:t> </a:t>
            </a:r>
            <a:r>
              <a:rPr sz="1850" spc="20" dirty="0">
                <a:cs typeface="Noto Sans Mono CJK JP Regular"/>
              </a:rPr>
              <a:t>tag </a:t>
            </a:r>
            <a:endParaRPr lang="en-US" altLang="ko-KR" sz="1850" spc="2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1850" dirty="0"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1.3  </a:t>
            </a:r>
            <a:endParaRPr lang="en-US" altLang="ko-KR" sz="1850" spc="20" dirty="0">
              <a:solidFill>
                <a:srgbClr val="555555"/>
              </a:solidFill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1.4</a:t>
            </a:r>
            <a:endParaRPr sz="1850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345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병합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충돌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</a:t>
            </a:r>
          </a:p>
        </p:txBody>
      </p:sp>
    </p:spTree>
    <p:extLst>
      <p:ext uri="{BB962C8B-B14F-4D97-AF65-F5344CB8AC3E}">
        <p14:creationId xmlns:p14="http://schemas.microsoft.com/office/powerpoint/2010/main" val="4185007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570843-162C-477A-A856-184010EBD2F5}"/>
              </a:ext>
            </a:extLst>
          </p:cNvPr>
          <p:cNvSpPr txBox="1"/>
          <p:nvPr/>
        </p:nvSpPr>
        <p:spPr>
          <a:xfrm>
            <a:off x="437436" y="900755"/>
            <a:ext cx="10396467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14" dirty="0">
                <a:cs typeface="Noto Sans CJK JP Regular"/>
              </a:rPr>
              <a:t>브랜치란?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브랜치를 이해하려면 </a:t>
            </a:r>
            <a:r>
              <a:rPr sz="1800" b="1" spc="10" dirty="0">
                <a:cs typeface="Noto Sans CJK JP Regular"/>
              </a:rPr>
              <a:t>Git의 </a:t>
            </a:r>
            <a:r>
              <a:rPr sz="1800" b="1" spc="140" dirty="0">
                <a:cs typeface="Noto Sans CJK JP Regular"/>
              </a:rPr>
              <a:t>데이터 저장 방법에 대해 알아야</a:t>
            </a:r>
            <a:r>
              <a:rPr sz="1800" b="1" spc="60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함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0" dirty="0">
                <a:cs typeface="Noto Sans CJK JP Regular"/>
              </a:rPr>
              <a:t>Change </a:t>
            </a:r>
            <a:r>
              <a:rPr sz="1800" b="1" spc="15" dirty="0">
                <a:cs typeface="Noto Sans CJK JP Regular"/>
              </a:rPr>
              <a:t>Set이나 </a:t>
            </a:r>
            <a:r>
              <a:rPr sz="1800" b="1" spc="20" dirty="0">
                <a:cs typeface="Noto Sans CJK JP Regular"/>
              </a:rPr>
              <a:t>Diff를 </a:t>
            </a:r>
            <a:r>
              <a:rPr sz="1800" b="1" spc="140" dirty="0">
                <a:cs typeface="Noto Sans CJK JP Regular"/>
              </a:rPr>
              <a:t>기록하지 않고 스냅샷으로 저장함을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기억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60" dirty="0">
                <a:cs typeface="Noto Sans CJK JP Regular"/>
              </a:rPr>
              <a:t>이때, </a:t>
            </a:r>
            <a:r>
              <a:rPr sz="1800" b="1" spc="140" dirty="0">
                <a:cs typeface="Noto Sans CJK JP Regular"/>
              </a:rPr>
              <a:t>브랜치는 커밋 사이를 가볍게 이동할 수 있는 포인터 같은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개념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기본적으로 </a:t>
            </a:r>
            <a:r>
              <a:rPr sz="1800" b="1" spc="15" dirty="0">
                <a:cs typeface="Noto Sans CJK JP Regular"/>
              </a:rPr>
              <a:t>master브랜치를 </a:t>
            </a:r>
            <a:r>
              <a:rPr sz="1800" b="1" spc="140" dirty="0">
                <a:cs typeface="Noto Sans CJK JP Regular"/>
              </a:rPr>
              <a:t>가지고</a:t>
            </a:r>
            <a:r>
              <a:rPr sz="1800" b="1" spc="12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250949-D1CD-4321-AE85-037B46BE0846}"/>
              </a:ext>
            </a:extLst>
          </p:cNvPr>
          <p:cNvSpPr/>
          <p:nvPr/>
        </p:nvSpPr>
        <p:spPr>
          <a:xfrm>
            <a:off x="4811502" y="2952363"/>
            <a:ext cx="4986033" cy="3048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05E8645-5CDC-4EB1-9D1C-B27D692DB475}"/>
              </a:ext>
            </a:extLst>
          </p:cNvPr>
          <p:cNvSpPr/>
          <p:nvPr/>
        </p:nvSpPr>
        <p:spPr>
          <a:xfrm>
            <a:off x="2425065" y="3499242"/>
            <a:ext cx="1787756" cy="239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07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D888763-846D-4087-8121-C88DB18BD377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FF70F-F749-4C1F-9F04-733D006B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6916"/>
            <a:ext cx="10239375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EEEFBC-CD53-4190-9826-006E90450C23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92D2C-421B-4AB1-BEA8-6E1A2075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47825"/>
            <a:ext cx="9991725" cy="3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DACF8A-6FD4-4A50-8B9F-63CA62E31BBC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4CFD6-44CB-41A8-974C-67C090DD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262967"/>
            <a:ext cx="9896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F2CDBE-2CFA-45F4-956D-9525428B66D6}"/>
              </a:ext>
            </a:extLst>
          </p:cNvPr>
          <p:cNvSpPr txBox="1"/>
          <p:nvPr/>
        </p:nvSpPr>
        <p:spPr>
          <a:xfrm>
            <a:off x="270131" y="773434"/>
            <a:ext cx="358330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>
                <a:latin typeface="+mn-ea"/>
                <a:cs typeface="Noto Sans CJK JP Regular"/>
              </a:defRPr>
            </a:lvl1pPr>
          </a:lstStyle>
          <a:p>
            <a:r>
              <a:rPr dirty="0"/>
              <a:t>새 브랜치 생성</a:t>
            </a:r>
          </a:p>
          <a:p>
            <a:pPr lvl="1"/>
            <a:r>
              <a:rPr dirty="0"/>
              <a:t>git  branch &lt;branch_name&gt;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5EBAC-D530-4546-A88A-5F19641AA11D}"/>
              </a:ext>
            </a:extLst>
          </p:cNvPr>
          <p:cNvSpPr/>
          <p:nvPr/>
        </p:nvSpPr>
        <p:spPr>
          <a:xfrm>
            <a:off x="1391805" y="1894811"/>
            <a:ext cx="9177693" cy="379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54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1E0A2E7-EDA2-4029-A6D8-B3923356FDE8}"/>
              </a:ext>
            </a:extLst>
          </p:cNvPr>
          <p:cNvSpPr txBox="1"/>
          <p:nvPr/>
        </p:nvSpPr>
        <p:spPr>
          <a:xfrm>
            <a:off x="192088" y="657225"/>
            <a:ext cx="6252730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새 브랜치</a:t>
            </a:r>
            <a:r>
              <a:rPr sz="2000" b="1" spc="330" dirty="0">
                <a:latin typeface="Noto Sans CJK JP Regular"/>
                <a:cs typeface="Noto Sans CJK JP Regular"/>
              </a:rPr>
              <a:t> </a:t>
            </a:r>
            <a:r>
              <a:rPr sz="2000" b="1" spc="160" dirty="0">
                <a:latin typeface="Noto Sans CJK JP Regular"/>
                <a:cs typeface="Noto Sans CJK JP Regular"/>
              </a:rPr>
              <a:t>생성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Noto Sans CJK JP Regular"/>
                <a:cs typeface="Noto Sans CJK JP Regular"/>
              </a:rPr>
              <a:t>지금 작업 중인 프랜치가 무엇인지 </a:t>
            </a:r>
            <a:r>
              <a:rPr sz="1800" b="1" spc="140" dirty="0" err="1">
                <a:latin typeface="Noto Sans CJK JP Regular"/>
                <a:cs typeface="Noto Sans CJK JP Regular"/>
              </a:rPr>
              <a:t>어떻게</a:t>
            </a:r>
            <a:r>
              <a:rPr sz="1800" b="1" spc="675" dirty="0">
                <a:latin typeface="Noto Sans CJK JP Regular"/>
                <a:cs typeface="Noto Sans CJK JP Regular"/>
              </a:rPr>
              <a:t> </a:t>
            </a:r>
            <a:r>
              <a:rPr sz="1800" b="1" spc="140" dirty="0" err="1">
                <a:latin typeface="Noto Sans CJK JP Regular"/>
                <a:cs typeface="Noto Sans CJK JP Regular"/>
              </a:rPr>
              <a:t>알까</a:t>
            </a:r>
            <a:r>
              <a:rPr lang="en-US" altLang="ko-KR" sz="1800" b="1" spc="140" dirty="0">
                <a:latin typeface="Noto Sans CJK JP Regular"/>
                <a:cs typeface="Noto Sans CJK JP Regular"/>
              </a:rPr>
              <a:t> ?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A6A6DE6-9069-47BC-BC81-E343928263C0}"/>
              </a:ext>
            </a:extLst>
          </p:cNvPr>
          <p:cNvSpPr/>
          <p:nvPr/>
        </p:nvSpPr>
        <p:spPr>
          <a:xfrm>
            <a:off x="1766806" y="1631099"/>
            <a:ext cx="7737678" cy="4486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5BAB9-658C-4BB8-A8F1-BAFB75D5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8" y="1725170"/>
            <a:ext cx="3981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9A7EBF-907C-44AD-B966-5AF75489B162}"/>
              </a:ext>
            </a:extLst>
          </p:cNvPr>
          <p:cNvSpPr txBox="1"/>
          <p:nvPr/>
        </p:nvSpPr>
        <p:spPr>
          <a:xfrm>
            <a:off x="270131" y="773433"/>
            <a:ext cx="474802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90" dirty="0">
                <a:cs typeface="Noto Sans CJK JP Regular"/>
              </a:rPr>
              <a:t> </a:t>
            </a:r>
            <a:r>
              <a:rPr sz="1800" b="1" spc="-30" dirty="0">
                <a:cs typeface="Noto Sans CJK JP Regular"/>
              </a:rPr>
              <a:t>&lt;branch_name&gt;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F7A1D8-B448-4C64-9DEE-94DEB5F2FA30}"/>
              </a:ext>
            </a:extLst>
          </p:cNvPr>
          <p:cNvSpPr/>
          <p:nvPr/>
        </p:nvSpPr>
        <p:spPr>
          <a:xfrm>
            <a:off x="2644141" y="1770350"/>
            <a:ext cx="7615961" cy="438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E73E2-44FF-426F-AC79-BBC639CF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6" y="1878896"/>
            <a:ext cx="2828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B1F26-3EC6-48D8-A582-10F79B22D2ED}"/>
              </a:ext>
            </a:extLst>
          </p:cNvPr>
          <p:cNvSpPr txBox="1"/>
          <p:nvPr/>
        </p:nvSpPr>
        <p:spPr>
          <a:xfrm>
            <a:off x="437437" y="900755"/>
            <a:ext cx="430022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 </a:t>
            </a:r>
            <a:r>
              <a:rPr sz="1800" b="1" spc="-75" dirty="0">
                <a:latin typeface="+mn-ea"/>
                <a:cs typeface="Noto Sans CJK JP Regular"/>
              </a:rPr>
              <a:t>'some</a:t>
            </a:r>
            <a:r>
              <a:rPr sz="1800" b="1" spc="-5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message'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91D546-237A-419C-8DA3-D83897AA04FD}"/>
              </a:ext>
            </a:extLst>
          </p:cNvPr>
          <p:cNvSpPr/>
          <p:nvPr/>
        </p:nvSpPr>
        <p:spPr>
          <a:xfrm>
            <a:off x="1240625" y="2026319"/>
            <a:ext cx="9512833" cy="399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5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변경의 영향들</a:t>
            </a:r>
            <a:r>
              <a:rPr lang="en-US" altLang="ko-KR" sz="2000" b="1" spc="160" dirty="0">
                <a:latin typeface="+mn-ea"/>
              </a:rPr>
              <a:t>…</a:t>
            </a:r>
            <a:endParaRPr sz="2000" b="1" spc="160" dirty="0">
              <a:latin typeface="+mn-ea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64BA2E78-CCCA-4EBD-85C8-0E17FFF24874}"/>
              </a:ext>
            </a:extLst>
          </p:cNvPr>
          <p:cNvSpPr/>
          <p:nvPr/>
        </p:nvSpPr>
        <p:spPr>
          <a:xfrm>
            <a:off x="578735" y="1733537"/>
            <a:ext cx="10961224" cy="1677035"/>
          </a:xfrm>
          <a:custGeom>
            <a:avLst/>
            <a:gdLst/>
            <a:ahLst/>
            <a:cxnLst/>
            <a:rect l="l" t="t" r="r" b="b"/>
            <a:pathLst>
              <a:path w="8310245" h="1677035">
                <a:moveTo>
                  <a:pt x="8189074" y="0"/>
                </a:moveTo>
                <a:lnTo>
                  <a:pt x="121132" y="0"/>
                </a:lnTo>
                <a:lnTo>
                  <a:pt x="73980" y="9485"/>
                </a:lnTo>
                <a:lnTo>
                  <a:pt x="35477" y="35352"/>
                </a:lnTo>
                <a:lnTo>
                  <a:pt x="9518" y="73718"/>
                </a:lnTo>
                <a:lnTo>
                  <a:pt x="0" y="120700"/>
                </a:lnTo>
                <a:lnTo>
                  <a:pt x="0" y="1556219"/>
                </a:lnTo>
                <a:lnTo>
                  <a:pt x="9518" y="1603202"/>
                </a:lnTo>
                <a:lnTo>
                  <a:pt x="35477" y="1641568"/>
                </a:lnTo>
                <a:lnTo>
                  <a:pt x="73980" y="1667435"/>
                </a:lnTo>
                <a:lnTo>
                  <a:pt x="121132" y="1676920"/>
                </a:lnTo>
                <a:lnTo>
                  <a:pt x="8189074" y="1676920"/>
                </a:lnTo>
                <a:lnTo>
                  <a:pt x="8236237" y="1667435"/>
                </a:lnTo>
                <a:lnTo>
                  <a:pt x="8274753" y="1641568"/>
                </a:lnTo>
                <a:lnTo>
                  <a:pt x="8300722" y="1603202"/>
                </a:lnTo>
                <a:lnTo>
                  <a:pt x="8310245" y="1556219"/>
                </a:lnTo>
                <a:lnTo>
                  <a:pt x="8310245" y="120700"/>
                </a:lnTo>
                <a:lnTo>
                  <a:pt x="8300722" y="73718"/>
                </a:lnTo>
                <a:lnTo>
                  <a:pt x="8274753" y="35352"/>
                </a:lnTo>
                <a:lnTo>
                  <a:pt x="8236237" y="9485"/>
                </a:lnTo>
                <a:lnTo>
                  <a:pt x="8189074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78938D-4726-46E6-B33D-3940B9A85B44}"/>
              </a:ext>
            </a:extLst>
          </p:cNvPr>
          <p:cNvGrpSpPr/>
          <p:nvPr/>
        </p:nvGrpSpPr>
        <p:grpSpPr>
          <a:xfrm>
            <a:off x="717636" y="1931363"/>
            <a:ext cx="2245343" cy="3373258"/>
            <a:chOff x="717636" y="1931363"/>
            <a:chExt cx="2245343" cy="3373258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469E1C-ECF6-4A44-B303-FD6A9AE28FDA}"/>
                </a:ext>
              </a:extLst>
            </p:cNvPr>
            <p:cNvSpPr/>
            <p:nvPr/>
          </p:nvSpPr>
          <p:spPr>
            <a:xfrm>
              <a:off x="1849251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1" y="521413"/>
                  </a:lnTo>
                  <a:lnTo>
                    <a:pt x="12420" y="466839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1" y="521413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19" y="532062"/>
                  </a:lnTo>
                  <a:lnTo>
                    <a:pt x="44131" y="521413"/>
                  </a:lnTo>
                  <a:close/>
                </a:path>
                <a:path w="101600" h="556895">
                  <a:moveTo>
                    <a:pt x="94107" y="463130"/>
                  </a:moveTo>
                  <a:lnTo>
                    <a:pt x="90373" y="464121"/>
                  </a:lnTo>
                  <a:lnTo>
                    <a:pt x="88646" y="467093"/>
                  </a:lnTo>
                  <a:lnTo>
                    <a:pt x="56601" y="521413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4107" y="463130"/>
                  </a:lnTo>
                  <a:close/>
                </a:path>
                <a:path w="101600" h="556895">
                  <a:moveTo>
                    <a:pt x="50319" y="532062"/>
                  </a:moveTo>
                  <a:lnTo>
                    <a:pt x="44945" y="541172"/>
                  </a:lnTo>
                  <a:lnTo>
                    <a:pt x="55613" y="541172"/>
                  </a:lnTo>
                  <a:lnTo>
                    <a:pt x="50319" y="532062"/>
                  </a:lnTo>
                  <a:close/>
                </a:path>
                <a:path w="101600" h="556895">
                  <a:moveTo>
                    <a:pt x="56551" y="521497"/>
                  </a:moveTo>
                  <a:lnTo>
                    <a:pt x="50319" y="532062"/>
                  </a:lnTo>
                  <a:lnTo>
                    <a:pt x="55613" y="541172"/>
                  </a:lnTo>
                  <a:lnTo>
                    <a:pt x="56498" y="541172"/>
                  </a:lnTo>
                  <a:lnTo>
                    <a:pt x="56551" y="521497"/>
                  </a:lnTo>
                  <a:close/>
                </a:path>
                <a:path w="101600" h="556895">
                  <a:moveTo>
                    <a:pt x="57975" y="0"/>
                  </a:moveTo>
                  <a:lnTo>
                    <a:pt x="45567" y="0"/>
                  </a:lnTo>
                  <a:lnTo>
                    <a:pt x="44293" y="462889"/>
                  </a:lnTo>
                  <a:lnTo>
                    <a:pt x="44180" y="521497"/>
                  </a:lnTo>
                  <a:lnTo>
                    <a:pt x="50319" y="532062"/>
                  </a:lnTo>
                  <a:lnTo>
                    <a:pt x="56551" y="521497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81CF138-F9B3-4DDE-8DEB-EB79ADAA76FD}"/>
                </a:ext>
              </a:extLst>
            </p:cNvPr>
            <p:cNvSpPr/>
            <p:nvPr/>
          </p:nvSpPr>
          <p:spPr>
            <a:xfrm>
              <a:off x="1405932" y="1931363"/>
              <a:ext cx="982924" cy="979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55D3AC13-454C-42E9-B99F-25E763238FE7}"/>
                </a:ext>
              </a:extLst>
            </p:cNvPr>
            <p:cNvSpPr txBox="1"/>
            <p:nvPr/>
          </p:nvSpPr>
          <p:spPr>
            <a:xfrm>
              <a:off x="1014304" y="2906549"/>
              <a:ext cx="1948675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계획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E4998974-070E-44D4-99A8-A80F400E493A}"/>
                </a:ext>
              </a:extLst>
            </p:cNvPr>
            <p:cNvSpPr txBox="1"/>
            <p:nvPr/>
          </p:nvSpPr>
          <p:spPr>
            <a:xfrm>
              <a:off x="717636" y="4405017"/>
              <a:ext cx="2069172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WBS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와 </a:t>
              </a: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TASK의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일정계획의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원가의 재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평가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9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인원/자원의</a:t>
              </a:r>
              <a:r>
                <a:rPr sz="1150" b="1" spc="14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 완료일자의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4A4558-A7D7-44BA-B7B5-8D68BD942B8B}"/>
              </a:ext>
            </a:extLst>
          </p:cNvPr>
          <p:cNvGrpSpPr/>
          <p:nvPr/>
        </p:nvGrpSpPr>
        <p:grpSpPr>
          <a:xfrm>
            <a:off x="3558846" y="1914940"/>
            <a:ext cx="2250243" cy="4139221"/>
            <a:chOff x="4183986" y="1914940"/>
            <a:chExt cx="2250243" cy="4139221"/>
          </a:xfrm>
        </p:grpSpPr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2E10A5F-0E5D-42E8-BF08-8E8507249CEE}"/>
                </a:ext>
              </a:extLst>
            </p:cNvPr>
            <p:cNvSpPr/>
            <p:nvPr/>
          </p:nvSpPr>
          <p:spPr>
            <a:xfrm>
              <a:off x="5137772" y="3340836"/>
              <a:ext cx="101600" cy="347980"/>
            </a:xfrm>
            <a:custGeom>
              <a:avLst/>
              <a:gdLst/>
              <a:ahLst/>
              <a:cxnLst/>
              <a:rect l="l" t="t" r="r" b="b"/>
              <a:pathLst>
                <a:path w="101600" h="347979">
                  <a:moveTo>
                    <a:pt x="6946" y="254126"/>
                  </a:moveTo>
                  <a:lnTo>
                    <a:pt x="990" y="257594"/>
                  </a:lnTo>
                  <a:lnTo>
                    <a:pt x="0" y="261429"/>
                  </a:lnTo>
                  <a:lnTo>
                    <a:pt x="1612" y="264274"/>
                  </a:lnTo>
                  <a:lnTo>
                    <a:pt x="50152" y="347865"/>
                  </a:lnTo>
                  <a:lnTo>
                    <a:pt x="57395" y="335622"/>
                  </a:lnTo>
                  <a:lnTo>
                    <a:pt x="43942" y="335622"/>
                  </a:lnTo>
                  <a:lnTo>
                    <a:pt x="44043" y="312761"/>
                  </a:lnTo>
                  <a:lnTo>
                    <a:pt x="12407" y="258089"/>
                  </a:lnTo>
                  <a:lnTo>
                    <a:pt x="10668" y="255244"/>
                  </a:lnTo>
                  <a:lnTo>
                    <a:pt x="6946" y="254126"/>
                  </a:lnTo>
                  <a:close/>
                </a:path>
                <a:path w="101600" h="347979">
                  <a:moveTo>
                    <a:pt x="44043" y="312761"/>
                  </a:moveTo>
                  <a:lnTo>
                    <a:pt x="43942" y="335622"/>
                  </a:lnTo>
                  <a:lnTo>
                    <a:pt x="56362" y="335622"/>
                  </a:lnTo>
                  <a:lnTo>
                    <a:pt x="56376" y="332536"/>
                  </a:lnTo>
                  <a:lnTo>
                    <a:pt x="44818" y="332536"/>
                  </a:lnTo>
                  <a:lnTo>
                    <a:pt x="50210" y="323419"/>
                  </a:lnTo>
                  <a:lnTo>
                    <a:pt x="44043" y="312761"/>
                  </a:lnTo>
                  <a:close/>
                </a:path>
                <a:path w="101600" h="347979">
                  <a:moveTo>
                    <a:pt x="94094" y="254495"/>
                  </a:moveTo>
                  <a:lnTo>
                    <a:pt x="90373" y="255485"/>
                  </a:lnTo>
                  <a:lnTo>
                    <a:pt x="88633" y="258457"/>
                  </a:lnTo>
                  <a:lnTo>
                    <a:pt x="56463" y="312848"/>
                  </a:lnTo>
                  <a:lnTo>
                    <a:pt x="56362" y="335622"/>
                  </a:lnTo>
                  <a:lnTo>
                    <a:pt x="57395" y="335622"/>
                  </a:lnTo>
                  <a:lnTo>
                    <a:pt x="99314" y="264769"/>
                  </a:lnTo>
                  <a:lnTo>
                    <a:pt x="101053" y="261797"/>
                  </a:lnTo>
                  <a:lnTo>
                    <a:pt x="100063" y="258089"/>
                  </a:lnTo>
                  <a:lnTo>
                    <a:pt x="97078" y="256235"/>
                  </a:lnTo>
                  <a:lnTo>
                    <a:pt x="94094" y="254495"/>
                  </a:lnTo>
                  <a:close/>
                </a:path>
                <a:path w="101600" h="347979">
                  <a:moveTo>
                    <a:pt x="50210" y="323419"/>
                  </a:moveTo>
                  <a:lnTo>
                    <a:pt x="44818" y="332536"/>
                  </a:lnTo>
                  <a:lnTo>
                    <a:pt x="55486" y="332536"/>
                  </a:lnTo>
                  <a:lnTo>
                    <a:pt x="50210" y="323419"/>
                  </a:lnTo>
                  <a:close/>
                </a:path>
                <a:path w="101600" h="347979">
                  <a:moveTo>
                    <a:pt x="56463" y="312848"/>
                  </a:moveTo>
                  <a:lnTo>
                    <a:pt x="50210" y="323419"/>
                  </a:lnTo>
                  <a:lnTo>
                    <a:pt x="55486" y="332536"/>
                  </a:lnTo>
                  <a:lnTo>
                    <a:pt x="56376" y="332536"/>
                  </a:lnTo>
                  <a:lnTo>
                    <a:pt x="56463" y="312848"/>
                  </a:lnTo>
                  <a:close/>
                </a:path>
                <a:path w="101600" h="347979">
                  <a:moveTo>
                    <a:pt x="45427" y="0"/>
                  </a:moveTo>
                  <a:lnTo>
                    <a:pt x="44043" y="312761"/>
                  </a:lnTo>
                  <a:lnTo>
                    <a:pt x="50210" y="323419"/>
                  </a:lnTo>
                  <a:lnTo>
                    <a:pt x="56463" y="312848"/>
                  </a:lnTo>
                  <a:lnTo>
                    <a:pt x="57848" y="114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0CDC2679-ABBB-4D90-8BF8-5B373C618021}"/>
                </a:ext>
              </a:extLst>
            </p:cNvPr>
            <p:cNvSpPr/>
            <p:nvPr/>
          </p:nvSpPr>
          <p:spPr>
            <a:xfrm>
              <a:off x="4723853" y="1914940"/>
              <a:ext cx="846148" cy="848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0D9BEFB8-A93C-4F36-A246-F23990D09DD3}"/>
                </a:ext>
              </a:extLst>
            </p:cNvPr>
            <p:cNvSpPr txBox="1"/>
            <p:nvPr/>
          </p:nvSpPr>
          <p:spPr>
            <a:xfrm>
              <a:off x="4183986" y="2912485"/>
              <a:ext cx="2250243" cy="39946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소프트웨어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모델</a:t>
              </a:r>
              <a:endParaRPr sz="1350" b="1" dirty="0">
                <a:latin typeface="+mn-ea"/>
                <a:cs typeface="Noto Sans CJK JP Regular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150" b="1" spc="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(코드,</a:t>
              </a:r>
              <a:r>
                <a:rPr sz="1150" b="1" spc="12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테스트)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E73B64C-F3D5-4739-87E2-91DC05F49312}"/>
                </a:ext>
              </a:extLst>
            </p:cNvPr>
            <p:cNvSpPr txBox="1"/>
            <p:nvPr/>
          </p:nvSpPr>
          <p:spPr>
            <a:xfrm>
              <a:off x="4238054" y="3900367"/>
              <a:ext cx="1873250" cy="215379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모델의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기능.행동 </a:t>
              </a: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명세서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설계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6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 설계의</a:t>
              </a:r>
              <a:r>
                <a:rPr sz="1150" b="1" spc="13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알고리즘의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구조의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모듈의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생성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인터페이스의</a:t>
              </a:r>
              <a:r>
                <a:rPr sz="1150" b="1" spc="15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 전략의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테스트 케이스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4F009-EBFF-4069-945D-DA072DD7DFC2}"/>
              </a:ext>
            </a:extLst>
          </p:cNvPr>
          <p:cNvGrpSpPr/>
          <p:nvPr/>
        </p:nvGrpSpPr>
        <p:grpSpPr>
          <a:xfrm>
            <a:off x="6404956" y="1906623"/>
            <a:ext cx="2307811" cy="3397998"/>
            <a:chOff x="6384776" y="1906623"/>
            <a:chExt cx="2307811" cy="3397998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B0BC2AEC-E08E-48A5-8866-3174DCA4F045}"/>
                </a:ext>
              </a:extLst>
            </p:cNvPr>
            <p:cNvSpPr/>
            <p:nvPr/>
          </p:nvSpPr>
          <p:spPr>
            <a:xfrm>
              <a:off x="7231786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59" y="462889"/>
                  </a:moveTo>
                  <a:lnTo>
                    <a:pt x="3975" y="464616"/>
                  </a:lnTo>
                  <a:lnTo>
                    <a:pt x="1117" y="466344"/>
                  </a:lnTo>
                  <a:lnTo>
                    <a:pt x="0" y="470065"/>
                  </a:lnTo>
                  <a:lnTo>
                    <a:pt x="50406" y="556501"/>
                  </a:lnTo>
                  <a:lnTo>
                    <a:pt x="57619" y="544258"/>
                  </a:lnTo>
                  <a:lnTo>
                    <a:pt x="44196" y="544258"/>
                  </a:lnTo>
                  <a:lnTo>
                    <a:pt x="44258" y="521421"/>
                  </a:lnTo>
                  <a:lnTo>
                    <a:pt x="10807" y="463880"/>
                  </a:lnTo>
                  <a:lnTo>
                    <a:pt x="6959" y="462889"/>
                  </a:lnTo>
                  <a:close/>
                </a:path>
                <a:path w="101600" h="556895">
                  <a:moveTo>
                    <a:pt x="44258" y="521421"/>
                  </a:moveTo>
                  <a:lnTo>
                    <a:pt x="44196" y="544258"/>
                  </a:lnTo>
                  <a:lnTo>
                    <a:pt x="56616" y="544258"/>
                  </a:lnTo>
                  <a:lnTo>
                    <a:pt x="56625" y="541172"/>
                  </a:lnTo>
                  <a:lnTo>
                    <a:pt x="45072" y="541172"/>
                  </a:lnTo>
                  <a:lnTo>
                    <a:pt x="50437" y="532050"/>
                  </a:lnTo>
                  <a:lnTo>
                    <a:pt x="44258" y="521421"/>
                  </a:lnTo>
                  <a:close/>
                </a:path>
                <a:path w="101600" h="556895">
                  <a:moveTo>
                    <a:pt x="94233" y="463130"/>
                  </a:moveTo>
                  <a:lnTo>
                    <a:pt x="90385" y="464121"/>
                  </a:lnTo>
                  <a:lnTo>
                    <a:pt x="56687" y="521421"/>
                  </a:lnTo>
                  <a:lnTo>
                    <a:pt x="56616" y="544258"/>
                  </a:lnTo>
                  <a:lnTo>
                    <a:pt x="57619" y="544258"/>
                  </a:lnTo>
                  <a:lnTo>
                    <a:pt x="101180" y="470306"/>
                  </a:lnTo>
                  <a:lnTo>
                    <a:pt x="100190" y="466598"/>
                  </a:lnTo>
                  <a:lnTo>
                    <a:pt x="94233" y="463130"/>
                  </a:lnTo>
                  <a:close/>
                </a:path>
                <a:path w="101600" h="556895">
                  <a:moveTo>
                    <a:pt x="50437" y="532050"/>
                  </a:moveTo>
                  <a:lnTo>
                    <a:pt x="45072" y="541172"/>
                  </a:lnTo>
                  <a:lnTo>
                    <a:pt x="55740" y="541172"/>
                  </a:lnTo>
                  <a:lnTo>
                    <a:pt x="50437" y="532050"/>
                  </a:lnTo>
                  <a:close/>
                </a:path>
                <a:path w="101600" h="556895">
                  <a:moveTo>
                    <a:pt x="56678" y="521436"/>
                  </a:moveTo>
                  <a:lnTo>
                    <a:pt x="50437" y="532050"/>
                  </a:lnTo>
                  <a:lnTo>
                    <a:pt x="55740" y="541172"/>
                  </a:lnTo>
                  <a:lnTo>
                    <a:pt x="56625" y="541172"/>
                  </a:lnTo>
                  <a:lnTo>
                    <a:pt x="56678" y="521436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267" y="521436"/>
                  </a:lnTo>
                  <a:lnTo>
                    <a:pt x="50437" y="532050"/>
                  </a:lnTo>
                  <a:lnTo>
                    <a:pt x="56678" y="521421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9130A17-C0C8-4ADF-80D5-6F479561DF54}"/>
                </a:ext>
              </a:extLst>
            </p:cNvPr>
            <p:cNvSpPr/>
            <p:nvPr/>
          </p:nvSpPr>
          <p:spPr>
            <a:xfrm>
              <a:off x="6761009" y="1906623"/>
              <a:ext cx="951116" cy="78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4800ADB1-5E6D-4937-AA31-5C203B841664}"/>
                </a:ext>
              </a:extLst>
            </p:cNvPr>
            <p:cNvSpPr txBox="1"/>
            <p:nvPr/>
          </p:nvSpPr>
          <p:spPr>
            <a:xfrm>
              <a:off x="6384776" y="2912485"/>
              <a:ext cx="1849980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데이터베이스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CAD9E55D-D719-4ABE-A9D6-BD0B735B3353}"/>
                </a:ext>
              </a:extLst>
            </p:cNvPr>
            <p:cNvSpPr txBox="1"/>
            <p:nvPr/>
          </p:nvSpPr>
          <p:spPr>
            <a:xfrm>
              <a:off x="6439812" y="4405017"/>
              <a:ext cx="2252775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DB스키마.레코드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포맷의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내부 데이터 구조의</a:t>
              </a:r>
              <a:r>
                <a:rPr sz="1150" b="1" spc="21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항목의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Entity-Relationship의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관계의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5B1533-B0FE-4278-B6C3-FC5989E1FE65}"/>
              </a:ext>
            </a:extLst>
          </p:cNvPr>
          <p:cNvGrpSpPr/>
          <p:nvPr/>
        </p:nvGrpSpPr>
        <p:grpSpPr>
          <a:xfrm>
            <a:off x="9308633" y="1923061"/>
            <a:ext cx="2034557" cy="3293396"/>
            <a:chOff x="9308633" y="1923061"/>
            <a:chExt cx="2034557" cy="3293396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BB8C7501-E76D-4A63-89C6-DB2C2639ED0F}"/>
                </a:ext>
              </a:extLst>
            </p:cNvPr>
            <p:cNvSpPr/>
            <p:nvPr/>
          </p:nvSpPr>
          <p:spPr>
            <a:xfrm>
              <a:off x="9789467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7" y="521262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7" y="521262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74" y="531965"/>
                  </a:lnTo>
                  <a:lnTo>
                    <a:pt x="44137" y="521262"/>
                  </a:lnTo>
                  <a:close/>
                </a:path>
                <a:path w="101600" h="556895">
                  <a:moveTo>
                    <a:pt x="94234" y="463130"/>
                  </a:moveTo>
                  <a:lnTo>
                    <a:pt x="90385" y="464121"/>
                  </a:lnTo>
                  <a:lnTo>
                    <a:pt x="56557" y="521482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7078" y="464870"/>
                  </a:lnTo>
                  <a:lnTo>
                    <a:pt x="94234" y="463130"/>
                  </a:lnTo>
                  <a:close/>
                </a:path>
                <a:path w="101600" h="556895">
                  <a:moveTo>
                    <a:pt x="50374" y="531965"/>
                  </a:moveTo>
                  <a:lnTo>
                    <a:pt x="44945" y="541172"/>
                  </a:lnTo>
                  <a:lnTo>
                    <a:pt x="55740" y="541172"/>
                  </a:lnTo>
                  <a:lnTo>
                    <a:pt x="50374" y="531965"/>
                  </a:lnTo>
                  <a:close/>
                </a:path>
                <a:path w="101600" h="556895">
                  <a:moveTo>
                    <a:pt x="56557" y="521482"/>
                  </a:moveTo>
                  <a:lnTo>
                    <a:pt x="50374" y="531965"/>
                  </a:lnTo>
                  <a:lnTo>
                    <a:pt x="55740" y="541172"/>
                  </a:lnTo>
                  <a:lnTo>
                    <a:pt x="56498" y="541172"/>
                  </a:lnTo>
                  <a:lnTo>
                    <a:pt x="56557" y="521482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137" y="521262"/>
                  </a:lnTo>
                  <a:lnTo>
                    <a:pt x="50374" y="531965"/>
                  </a:lnTo>
                  <a:lnTo>
                    <a:pt x="56557" y="521482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D092385F-D4C8-4924-A704-D457FEA945A5}"/>
                </a:ext>
              </a:extLst>
            </p:cNvPr>
            <p:cNvSpPr txBox="1"/>
            <p:nvPr/>
          </p:nvSpPr>
          <p:spPr>
            <a:xfrm>
              <a:off x="9422714" y="2894925"/>
              <a:ext cx="645903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문서</a:t>
              </a:r>
              <a:endParaRPr sz="1350" b="1">
                <a:latin typeface="+mn-ea"/>
                <a:cs typeface="Noto Sans CJK JP Regular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0D8E8A1-80DA-4899-9CDD-D42B38416393}"/>
                </a:ext>
              </a:extLst>
            </p:cNvPr>
            <p:cNvSpPr/>
            <p:nvPr/>
          </p:nvSpPr>
          <p:spPr>
            <a:xfrm>
              <a:off x="9395792" y="1923061"/>
              <a:ext cx="915896" cy="912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BA4047F-7ED4-4A62-B2F3-FF99DE4872B7}"/>
                </a:ext>
              </a:extLst>
            </p:cNvPr>
            <p:cNvSpPr txBox="1"/>
            <p:nvPr/>
          </p:nvSpPr>
          <p:spPr>
            <a:xfrm>
              <a:off x="9308633" y="4493182"/>
              <a:ext cx="2034557" cy="7232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도식적 표현의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서술적 본문의</a:t>
              </a:r>
              <a:r>
                <a:rPr sz="11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9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정정/확장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목차의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장.절의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추가.삭제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350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34E815-6330-427A-85E7-6AAE5093508D}"/>
              </a:ext>
            </a:extLst>
          </p:cNvPr>
          <p:cNvSpPr txBox="1"/>
          <p:nvPr/>
        </p:nvSpPr>
        <p:spPr>
          <a:xfrm>
            <a:off x="437437" y="900755"/>
            <a:ext cx="280352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브랜치에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FAAEF87-666A-4E85-AE0F-57B86F486681}"/>
              </a:ext>
            </a:extLst>
          </p:cNvPr>
          <p:cNvSpPr/>
          <p:nvPr/>
        </p:nvSpPr>
        <p:spPr>
          <a:xfrm>
            <a:off x="1182565" y="1686603"/>
            <a:ext cx="9401543" cy="3919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401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75BD2-041E-4719-A25D-9F55D606B540}"/>
              </a:ext>
            </a:extLst>
          </p:cNvPr>
          <p:cNvSpPr txBox="1"/>
          <p:nvPr/>
        </p:nvSpPr>
        <p:spPr>
          <a:xfrm>
            <a:off x="437437" y="900755"/>
            <a:ext cx="331914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 이동 후</a:t>
            </a:r>
            <a:r>
              <a:rPr sz="2000" b="1" spc="38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</a:t>
            </a:r>
            <a:r>
              <a:rPr sz="1800" b="1" spc="-25" dirty="0">
                <a:latin typeface="+mn-ea"/>
                <a:cs typeface="Noto Sans CJK JP Regular"/>
              </a:rPr>
              <a:t> </a:t>
            </a:r>
            <a:r>
              <a:rPr sz="1800" b="1" spc="-90" dirty="0">
                <a:latin typeface="+mn-ea"/>
                <a:cs typeface="Noto Sans CJK JP Regular"/>
              </a:rPr>
              <a:t>'some'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09F4C6F-2F4D-484E-85C2-9793DF47E90C}"/>
              </a:ext>
            </a:extLst>
          </p:cNvPr>
          <p:cNvSpPr/>
          <p:nvPr/>
        </p:nvSpPr>
        <p:spPr>
          <a:xfrm>
            <a:off x="1631505" y="1110667"/>
            <a:ext cx="8283244" cy="503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447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6C85F9-8506-45E5-B7C3-6A86428A429B}"/>
              </a:ext>
            </a:extLst>
          </p:cNvPr>
          <p:cNvSpPr txBox="1"/>
          <p:nvPr/>
        </p:nvSpPr>
        <p:spPr>
          <a:xfrm>
            <a:off x="474562" y="657225"/>
            <a:ext cx="7792163" cy="172354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latin typeface="Noto Sans CJK JP Regular"/>
                <a:cs typeface="Noto Sans CJK JP Regular"/>
              </a:rPr>
              <a:t>브랜치로 겪는 실제</a:t>
            </a:r>
            <a:r>
              <a:rPr b="1" spc="415" dirty="0">
                <a:latin typeface="Noto Sans CJK JP Regular"/>
                <a:cs typeface="Noto Sans CJK JP Regular"/>
              </a:rPr>
              <a:t> </a:t>
            </a:r>
            <a:r>
              <a:rPr b="1" spc="160" dirty="0">
                <a:latin typeface="Noto Sans CJK JP Regular"/>
                <a:cs typeface="Noto Sans CJK JP Regular"/>
              </a:rPr>
              <a:t>예시</a:t>
            </a:r>
            <a:endParaRPr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작업중인 프로그램이</a:t>
            </a:r>
            <a:r>
              <a:rPr sz="1600" b="1" spc="32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있음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이슈를 처리할 새로운 </a:t>
            </a:r>
            <a:r>
              <a:rPr sz="1600" b="1" spc="-80" dirty="0">
                <a:latin typeface="Noto Sans CJK JP Regular"/>
                <a:cs typeface="Noto Sans CJK JP Regular"/>
              </a:rPr>
              <a:t>Branch</a:t>
            </a:r>
            <a:r>
              <a:rPr sz="1600" b="1" spc="-55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생성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</a:t>
            </a:r>
            <a:r>
              <a:rPr sz="1600" b="1" spc="-25" dirty="0">
                <a:latin typeface="Noto Sans CJK JP Regular"/>
                <a:cs typeface="Noto Sans CJK JP Regular"/>
              </a:rPr>
              <a:t>Branch에서 </a:t>
            </a:r>
            <a:r>
              <a:rPr sz="1600" b="1" spc="140" dirty="0">
                <a:latin typeface="Noto Sans CJK JP Regular"/>
                <a:cs typeface="Noto Sans CJK JP Regular"/>
              </a:rPr>
              <a:t>작업을</a:t>
            </a:r>
            <a:r>
              <a:rPr sz="1600" b="1" spc="20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진행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470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작업이 종료 하면 원래 </a:t>
            </a:r>
            <a:r>
              <a:rPr sz="1600" b="1" spc="-70" dirty="0">
                <a:latin typeface="Noto Sans CJK JP Regular"/>
                <a:cs typeface="Noto Sans CJK JP Regular"/>
              </a:rPr>
              <a:t>master </a:t>
            </a:r>
            <a:r>
              <a:rPr sz="1600" b="1" spc="140" dirty="0">
                <a:latin typeface="Noto Sans CJK JP Regular"/>
                <a:cs typeface="Noto Sans CJK JP Regular"/>
              </a:rPr>
              <a:t>브랜치로 </a:t>
            </a:r>
            <a:r>
              <a:rPr b="1" u="sng" spc="5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병합 </a:t>
            </a:r>
            <a:r>
              <a:rPr b="1" i="1" u="sng" spc="-100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b="1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Merge</a:t>
            </a:r>
            <a:endParaRPr b="1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7B7934D-C6A3-4732-9BC9-629B4D0B768E}"/>
              </a:ext>
            </a:extLst>
          </p:cNvPr>
          <p:cNvSpPr txBox="1"/>
          <p:nvPr/>
        </p:nvSpPr>
        <p:spPr>
          <a:xfrm>
            <a:off x="270131" y="2871127"/>
            <a:ext cx="6966876" cy="371896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cs typeface="Noto Sans CJK JP Regular"/>
              </a:rPr>
              <a:t>브랜치</a:t>
            </a:r>
            <a:r>
              <a:rPr b="1" spc="245" dirty="0">
                <a:cs typeface="Noto Sans CJK JP Regular"/>
              </a:rPr>
              <a:t> </a:t>
            </a:r>
            <a:r>
              <a:rPr b="1" spc="160" dirty="0">
                <a:cs typeface="Noto Sans CJK JP Regular"/>
              </a:rPr>
              <a:t>관리</a:t>
            </a:r>
            <a:endParaRPr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cs typeface="Noto Sans CJK JP Regular"/>
              </a:rPr>
              <a:t>브랜치 목록</a:t>
            </a:r>
            <a:r>
              <a:rPr sz="1600" b="1" spc="320" dirty="0">
                <a:cs typeface="Noto Sans CJK JP Regular"/>
              </a:rPr>
              <a:t> </a:t>
            </a:r>
            <a:r>
              <a:rPr sz="1600" b="1" spc="140" dirty="0">
                <a:cs typeface="Noto Sans CJK JP Regular"/>
              </a:rPr>
              <a:t>조회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</a:t>
            </a:r>
            <a:r>
              <a:rPr sz="1400" b="1" spc="195" dirty="0">
                <a:cs typeface="Noto Sans CJK JP Regular"/>
              </a:rPr>
              <a:t> </a:t>
            </a:r>
            <a:r>
              <a:rPr sz="1400" b="1" spc="-55" dirty="0">
                <a:cs typeface="Noto Sans CJK JP Regular"/>
              </a:rPr>
              <a:t>branch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50" dirty="0">
                <a:cs typeface="Noto Sans CJK JP Regular"/>
              </a:rPr>
              <a:t>--v </a:t>
            </a:r>
            <a:r>
              <a:rPr sz="1400" b="1" spc="80" dirty="0">
                <a:cs typeface="Noto Sans CJK JP Regular"/>
              </a:rPr>
              <a:t>(마지막 </a:t>
            </a:r>
            <a:r>
              <a:rPr sz="1400" b="1" spc="125" dirty="0">
                <a:cs typeface="Noto Sans CJK JP Regular"/>
              </a:rPr>
              <a:t>커밋까지 함께</a:t>
            </a:r>
            <a:r>
              <a:rPr sz="1400" b="1" spc="-4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dirty="0">
                <a:cs typeface="Noto Sans CJK JP Regular"/>
              </a:rPr>
              <a:t>--merged </a:t>
            </a:r>
            <a:r>
              <a:rPr sz="1400" b="1" spc="80" dirty="0">
                <a:cs typeface="Noto Sans CJK JP Regular"/>
              </a:rPr>
              <a:t>(머지된 </a:t>
            </a:r>
            <a:r>
              <a:rPr sz="1400" b="1" spc="125" dirty="0">
                <a:cs typeface="Noto Sans CJK JP Regular"/>
              </a:rPr>
              <a:t>브랜치 목록만</a:t>
            </a:r>
            <a:r>
              <a:rPr sz="1400" b="1" spc="7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-20" dirty="0">
                <a:cs typeface="Noto Sans CJK JP Regular"/>
              </a:rPr>
              <a:t>–no-merged </a:t>
            </a:r>
            <a:r>
              <a:rPr sz="1400" b="1" spc="90" dirty="0">
                <a:cs typeface="Noto Sans CJK JP Regular"/>
              </a:rPr>
              <a:t>(머지되지 </a:t>
            </a:r>
            <a:r>
              <a:rPr sz="1400" b="1" spc="125" dirty="0">
                <a:cs typeface="Noto Sans CJK JP Regular"/>
              </a:rPr>
              <a:t>않은 브랜치 목록</a:t>
            </a:r>
            <a:r>
              <a:rPr sz="1400" b="1" spc="170" dirty="0">
                <a:cs typeface="Noto Sans CJK JP Regular"/>
              </a:rPr>
              <a:t> </a:t>
            </a:r>
            <a:r>
              <a:rPr sz="1400" b="1" spc="65" dirty="0" err="1">
                <a:cs typeface="Noto Sans CJK JP Regular"/>
              </a:rPr>
              <a:t>조회</a:t>
            </a:r>
            <a:r>
              <a:rPr sz="1400" b="1" spc="65" dirty="0">
                <a:cs typeface="Noto Sans CJK JP Regular"/>
              </a:rPr>
              <a:t>)</a:t>
            </a:r>
            <a:endParaRPr lang="en-US" altLang="ko-KR" sz="1400" b="1" spc="65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 err="1">
                <a:latin typeface="+mn-ea"/>
                <a:cs typeface="Noto Sans CJK JP Regular"/>
              </a:rPr>
              <a:t>브랜치</a:t>
            </a:r>
            <a:r>
              <a:rPr lang="ko-KR" altLang="en-US" sz="1600" b="1" spc="22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삭제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-3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0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140" dirty="0">
                <a:latin typeface="+mn-ea"/>
                <a:cs typeface="Noto Sans CJK JP Regular"/>
              </a:rPr>
              <a:t>Merge</a:t>
            </a:r>
            <a:r>
              <a:rPr lang="ko-KR" altLang="en-US" sz="1600" b="1" spc="140" dirty="0">
                <a:latin typeface="+mn-ea"/>
                <a:cs typeface="Noto Sans CJK JP Regular"/>
              </a:rPr>
              <a:t>되지 않은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브랜치는</a:t>
            </a:r>
            <a:r>
              <a:rPr lang="ko-KR" altLang="en-US" sz="1600" b="1" spc="1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위와같이</a:t>
            </a:r>
            <a:r>
              <a:rPr lang="ko-KR" altLang="en-US" sz="1600" b="1" spc="140" dirty="0">
                <a:latin typeface="+mn-ea"/>
                <a:cs typeface="Noto Sans CJK JP Regular"/>
              </a:rPr>
              <a:t> 삭제하는 경우 경고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ko-KR" altLang="en-US" sz="1400" b="1" spc="125" dirty="0">
                <a:latin typeface="+mn-ea"/>
                <a:cs typeface="Noto Sans CJK JP Regular"/>
              </a:rPr>
              <a:t>강제로 </a:t>
            </a:r>
            <a:r>
              <a:rPr lang="ko-KR" altLang="en-US" sz="1400" b="1" spc="125" dirty="0" err="1">
                <a:latin typeface="+mn-ea"/>
                <a:cs typeface="Noto Sans CJK JP Regular"/>
              </a:rPr>
              <a:t>브랜치</a:t>
            </a:r>
            <a:r>
              <a:rPr lang="ko-KR" altLang="en-US" sz="1400" b="1" spc="125" dirty="0">
                <a:latin typeface="+mn-ea"/>
                <a:cs typeface="Noto Sans CJK JP Regular"/>
              </a:rPr>
              <a:t> 삭제하는</a:t>
            </a:r>
            <a:r>
              <a:rPr lang="ko-KR" altLang="en-US" sz="1400" b="1" spc="355" dirty="0">
                <a:latin typeface="+mn-ea"/>
                <a:cs typeface="Noto Sans CJK JP Regular"/>
              </a:rPr>
              <a:t> </a:t>
            </a:r>
            <a:r>
              <a:rPr lang="ko-KR" altLang="en-US" sz="1400" b="1" spc="125" dirty="0">
                <a:latin typeface="+mn-ea"/>
                <a:cs typeface="Noto Sans CJK JP Regular"/>
              </a:rPr>
              <a:t>방법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5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endParaRPr sz="14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009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1F6594-0E0E-4F97-9C36-92438DC781DF}"/>
              </a:ext>
            </a:extLst>
          </p:cNvPr>
          <p:cNvSpPr txBox="1"/>
          <p:nvPr/>
        </p:nvSpPr>
        <p:spPr>
          <a:xfrm>
            <a:off x="192088" y="773434"/>
            <a:ext cx="926214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병합의</a:t>
            </a:r>
            <a:r>
              <a:rPr sz="2000" b="1" spc="2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개념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서로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다른</a:t>
            </a:r>
            <a:r>
              <a:rPr sz="1800" b="1" spc="22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작업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내용을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통합하여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하나의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합치는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과정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3455C1-922F-4372-9C9B-66E105597902}"/>
              </a:ext>
            </a:extLst>
          </p:cNvPr>
          <p:cNvSpPr/>
          <p:nvPr/>
        </p:nvSpPr>
        <p:spPr>
          <a:xfrm>
            <a:off x="1061570" y="2316441"/>
            <a:ext cx="9902494" cy="287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623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3DA897-6114-4EE9-BC5F-7939876F7DB3}"/>
              </a:ext>
            </a:extLst>
          </p:cNvPr>
          <p:cNvSpPr txBox="1"/>
          <p:nvPr/>
        </p:nvSpPr>
        <p:spPr>
          <a:xfrm>
            <a:off x="192087" y="657225"/>
            <a:ext cx="3650707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branch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326DA46-30FD-4C5B-9898-EFB22F2C0E29}"/>
              </a:ext>
            </a:extLst>
          </p:cNvPr>
          <p:cNvSpPr/>
          <p:nvPr/>
        </p:nvSpPr>
        <p:spPr>
          <a:xfrm>
            <a:off x="1559496" y="1916837"/>
            <a:ext cx="8470049" cy="41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349C-CD65-4C16-85A1-D748CE0C60F6}"/>
              </a:ext>
            </a:extLst>
          </p:cNvPr>
          <p:cNvSpPr txBox="1"/>
          <p:nvPr/>
        </p:nvSpPr>
        <p:spPr>
          <a:xfrm>
            <a:off x="7859209" y="5979029"/>
            <a:ext cx="3634451" cy="382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200" dirty="0"/>
              <a:t>Head </a:t>
            </a:r>
            <a:r>
              <a:rPr lang="ko-KR" altLang="en-US" sz="1200" dirty="0"/>
              <a:t>가 이동하였음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066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7964EC-564F-4F54-9DAA-656DC8E0801D}"/>
              </a:ext>
            </a:extLst>
          </p:cNvPr>
          <p:cNvSpPr txBox="1"/>
          <p:nvPr/>
        </p:nvSpPr>
        <p:spPr>
          <a:xfrm>
            <a:off x="270131" y="738709"/>
            <a:ext cx="366839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'message'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C985897-96D9-4426-B286-B13B8D61E800}"/>
              </a:ext>
            </a:extLst>
          </p:cNvPr>
          <p:cNvSpPr/>
          <p:nvPr/>
        </p:nvSpPr>
        <p:spPr>
          <a:xfrm>
            <a:off x="983432" y="2149739"/>
            <a:ext cx="10207059" cy="37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AB5716-894F-4685-BA90-245B2B83B4BD}"/>
              </a:ext>
            </a:extLst>
          </p:cNvPr>
          <p:cNvSpPr txBox="1"/>
          <p:nvPr/>
        </p:nvSpPr>
        <p:spPr>
          <a:xfrm>
            <a:off x="270131" y="657225"/>
            <a:ext cx="501423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어디서나 발생할 수 있는</a:t>
            </a:r>
            <a:r>
              <a:rPr sz="1800" b="1" spc="45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예시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10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 </a:t>
            </a:r>
            <a:r>
              <a:rPr sz="1800" b="1" spc="-40" dirty="0">
                <a:cs typeface="Noto Sans CJK JP Regular"/>
              </a:rPr>
              <a:t>–b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6FFD9-B539-417A-90A2-5F954EBE2D7B}"/>
              </a:ext>
            </a:extLst>
          </p:cNvPr>
          <p:cNvSpPr/>
          <p:nvPr/>
        </p:nvSpPr>
        <p:spPr>
          <a:xfrm>
            <a:off x="1199455" y="1509838"/>
            <a:ext cx="9774580" cy="461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016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E645906-D62F-46AB-9820-AAFEF5DEFDD9}"/>
              </a:ext>
            </a:extLst>
          </p:cNvPr>
          <p:cNvSpPr/>
          <p:nvPr/>
        </p:nvSpPr>
        <p:spPr>
          <a:xfrm>
            <a:off x="1971039" y="996781"/>
            <a:ext cx="8283956" cy="498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FEC7DDD-F1B7-458B-9CAC-830C44C17A76}"/>
              </a:ext>
            </a:extLst>
          </p:cNvPr>
          <p:cNvSpPr txBox="1"/>
          <p:nvPr/>
        </p:nvSpPr>
        <p:spPr>
          <a:xfrm>
            <a:off x="270131" y="657225"/>
            <a:ext cx="3266462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7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189CE-22D7-49E3-BDD0-80F9F0705FF1}"/>
              </a:ext>
            </a:extLst>
          </p:cNvPr>
          <p:cNvSpPr/>
          <p:nvPr/>
        </p:nvSpPr>
        <p:spPr>
          <a:xfrm>
            <a:off x="192088" y="5861219"/>
            <a:ext cx="1131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Merge</a:t>
            </a:r>
            <a:r>
              <a:rPr lang="ko-KR" altLang="en-US" b="1" dirty="0"/>
              <a:t> 할 </a:t>
            </a:r>
            <a:r>
              <a:rPr lang="ko-KR" altLang="en-US" b="1" dirty="0" err="1"/>
              <a:t>브랜치가</a:t>
            </a:r>
            <a:r>
              <a:rPr lang="ko-KR" altLang="en-US" b="1" dirty="0"/>
              <a:t> 가리키는 </a:t>
            </a:r>
            <a:r>
              <a:rPr lang="ko-KR" altLang="en-US" b="1" dirty="0" err="1"/>
              <a:t>커밋이</a:t>
            </a:r>
            <a:r>
              <a:rPr lang="ko-KR" altLang="en-US" b="1" dirty="0"/>
              <a:t> 현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</a:t>
            </a:r>
            <a:r>
              <a:rPr lang="ko-KR" altLang="en-US" b="1" dirty="0" err="1"/>
              <a:t>커밋의</a:t>
            </a:r>
            <a:r>
              <a:rPr lang="ko-KR" altLang="en-US" b="1" dirty="0"/>
              <a:t> </a:t>
            </a:r>
            <a:r>
              <a:rPr lang="ko-KR" altLang="en-US" b="1" dirty="0" err="1"/>
              <a:t>Upstream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브랜치이기</a:t>
            </a:r>
            <a:r>
              <a:rPr lang="ko-KR" altLang="en-US" b="1" dirty="0"/>
              <a:t> 때문에 </a:t>
            </a:r>
            <a:r>
              <a:rPr lang="ko-KR" altLang="en-US" b="1" dirty="0" err="1"/>
              <a:t>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포인터 는 최신 </a:t>
            </a:r>
            <a:r>
              <a:rPr lang="ko-KR" altLang="en-US" b="1" dirty="0" err="1"/>
              <a:t>커밋으로</a:t>
            </a:r>
            <a:r>
              <a:rPr lang="ko-KR" altLang="en-US" b="1" dirty="0"/>
              <a:t> 이동한다. 이런 </a:t>
            </a:r>
            <a:r>
              <a:rPr lang="ko-KR" altLang="en-US" b="1" dirty="0" err="1"/>
              <a:t>Merge</a:t>
            </a:r>
            <a:r>
              <a:rPr lang="ko-KR" altLang="en-US" b="1" dirty="0"/>
              <a:t> 방식을 </a:t>
            </a:r>
            <a:r>
              <a:rPr lang="ko-KR" altLang="en-US" b="1" dirty="0" err="1"/>
              <a:t>Fast</a:t>
            </a:r>
            <a:r>
              <a:rPr lang="ko-KR" altLang="en-US" b="1" dirty="0"/>
              <a:t> </a:t>
            </a:r>
            <a:r>
              <a:rPr lang="ko-KR" altLang="en-US" b="1" dirty="0" err="1"/>
              <a:t>forward라고</a:t>
            </a:r>
            <a:r>
              <a:rPr lang="ko-KR" altLang="en-US" b="1" dirty="0"/>
              <a:t> 부른다.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3DB42-1151-4724-ADDC-79115EA0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2" y="3899236"/>
            <a:ext cx="4543425" cy="1914525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D365680-2B1D-401A-A674-077FFAA5EE55}"/>
              </a:ext>
            </a:extLst>
          </p:cNvPr>
          <p:cNvSpPr/>
          <p:nvPr/>
        </p:nvSpPr>
        <p:spPr>
          <a:xfrm>
            <a:off x="8184235" y="970165"/>
            <a:ext cx="2165350" cy="2891155"/>
          </a:xfrm>
          <a:custGeom>
            <a:avLst/>
            <a:gdLst/>
            <a:ahLst/>
            <a:cxnLst/>
            <a:rect l="l" t="t" r="r" b="b"/>
            <a:pathLst>
              <a:path w="2165350" h="2891154">
                <a:moveTo>
                  <a:pt x="0" y="0"/>
                </a:moveTo>
                <a:lnTo>
                  <a:pt x="2164891" y="0"/>
                </a:lnTo>
                <a:lnTo>
                  <a:pt x="2164891" y="2890891"/>
                </a:lnTo>
                <a:lnTo>
                  <a:pt x="0" y="28908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2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83CE64E-A690-48B3-B683-7500682C3A9E}"/>
              </a:ext>
            </a:extLst>
          </p:cNvPr>
          <p:cNvSpPr txBox="1"/>
          <p:nvPr/>
        </p:nvSpPr>
        <p:spPr>
          <a:xfrm>
            <a:off x="270131" y="657225"/>
            <a:ext cx="4551252" cy="145937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병합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예제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hotfix </a:t>
            </a:r>
            <a:r>
              <a:rPr sz="1800" b="1" spc="140" dirty="0">
                <a:latin typeface="+mn-ea"/>
                <a:cs typeface="Noto Sans CJK JP Regular"/>
              </a:rPr>
              <a:t>브랜치</a:t>
            </a:r>
            <a:r>
              <a:rPr sz="1800" b="1" spc="13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삭제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 </a:t>
            </a:r>
            <a:r>
              <a:rPr sz="1600" b="1" spc="-55" dirty="0">
                <a:latin typeface="+mn-ea"/>
                <a:cs typeface="Noto Sans CJK JP Regular"/>
              </a:rPr>
              <a:t>branch </a:t>
            </a:r>
            <a:r>
              <a:rPr sz="1600" b="1" spc="-35" dirty="0">
                <a:latin typeface="+mn-ea"/>
                <a:cs typeface="Noto Sans CJK JP Regular"/>
              </a:rPr>
              <a:t>–d</a:t>
            </a:r>
            <a:r>
              <a:rPr sz="1600" b="1" dirty="0">
                <a:latin typeface="+mn-ea"/>
                <a:cs typeface="Noto Sans CJK JP Regular"/>
              </a:rPr>
              <a:t> </a:t>
            </a:r>
            <a:r>
              <a:rPr sz="1600" b="1" spc="-40" dirty="0">
                <a:latin typeface="+mn-ea"/>
                <a:cs typeface="Noto Sans CJK JP Regular"/>
              </a:rPr>
              <a:t>hotfix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iss53 </a:t>
            </a:r>
            <a:r>
              <a:rPr sz="1800" b="1" spc="140" dirty="0">
                <a:latin typeface="+mn-ea"/>
                <a:cs typeface="Noto Sans CJK JP Regular"/>
              </a:rPr>
              <a:t>브랜치는</a:t>
            </a:r>
            <a:r>
              <a:rPr sz="1800" b="1" spc="75" dirty="0">
                <a:latin typeface="+mn-ea"/>
                <a:cs typeface="Noto Sans CJK JP Regular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작업중..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DF1F3-CCEF-4B2E-8929-579B771F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1244889"/>
            <a:ext cx="3819525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70279-F18E-4CE7-9AA9-13A2DE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4741402"/>
            <a:ext cx="6362700" cy="169545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558DCBF7-6B3D-4594-B792-219CD05216A6}"/>
              </a:ext>
            </a:extLst>
          </p:cNvPr>
          <p:cNvSpPr/>
          <p:nvPr/>
        </p:nvSpPr>
        <p:spPr>
          <a:xfrm>
            <a:off x="1299001" y="1853833"/>
            <a:ext cx="9891674" cy="39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57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37D90-D8FD-44B6-A655-9647D4945F8C}"/>
              </a:ext>
            </a:extLst>
          </p:cNvPr>
          <p:cNvSpPr txBox="1"/>
          <p:nvPr/>
        </p:nvSpPr>
        <p:spPr>
          <a:xfrm>
            <a:off x="270131" y="657225"/>
            <a:ext cx="3526365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1EE1-EDB6-4E0E-A516-03102C93E578}"/>
              </a:ext>
            </a:extLst>
          </p:cNvPr>
          <p:cNvSpPr/>
          <p:nvPr/>
        </p:nvSpPr>
        <p:spPr>
          <a:xfrm>
            <a:off x="1171594" y="1700813"/>
            <a:ext cx="9661601" cy="4135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61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F71C354-C6E1-4DA4-8178-506EA4FCA7A0}"/>
              </a:ext>
            </a:extLst>
          </p:cNvPr>
          <p:cNvSpPr txBox="1"/>
          <p:nvPr/>
        </p:nvSpPr>
        <p:spPr>
          <a:xfrm>
            <a:off x="437436" y="900755"/>
            <a:ext cx="10234421" cy="40113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형상관리의 의미는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무엇인가?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dirty="0">
                <a:latin typeface="+mn-ea"/>
                <a:cs typeface="Noto Sans CJK JP Regular"/>
              </a:rPr>
              <a:t>형상관리(Configuration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30" dirty="0">
                <a:latin typeface="+mn-ea"/>
                <a:cs typeface="Noto Sans CJK JP Regular"/>
              </a:rPr>
              <a:t>Management)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형상 항목을 식별하여 그 </a:t>
            </a:r>
            <a:r>
              <a:rPr sz="1800" b="1" spc="80" dirty="0">
                <a:latin typeface="+mn-ea"/>
                <a:cs typeface="Noto Sans CJK JP Regular"/>
              </a:rPr>
              <a:t>기능적, </a:t>
            </a:r>
            <a:r>
              <a:rPr sz="1800" b="1" spc="140" dirty="0">
                <a:latin typeface="+mn-ea"/>
                <a:cs typeface="Noto Sans CJK JP Regular"/>
              </a:rPr>
              <a:t>물리적 특성을</a:t>
            </a:r>
            <a:r>
              <a:rPr sz="1800" b="1" spc="36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문서화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그러한 특성에 대한 변경을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제어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변경 처리 상태를 기록 및</a:t>
            </a:r>
            <a:r>
              <a:rPr sz="1800" b="1" spc="6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보고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명시된 요구사항에 부합하는지 확인하는 </a:t>
            </a:r>
            <a:r>
              <a:rPr sz="1800" b="1" spc="120" dirty="0">
                <a:latin typeface="+mn-ea"/>
                <a:cs typeface="Noto Sans CJK JP Regular"/>
              </a:rPr>
              <a:t>기술적/관리적 </a:t>
            </a:r>
            <a:r>
              <a:rPr sz="1800" b="1" spc="60" dirty="0">
                <a:latin typeface="+mn-ea"/>
                <a:cs typeface="Noto Sans CJK JP Regular"/>
              </a:rPr>
              <a:t>감독, </a:t>
            </a:r>
            <a:r>
              <a:rPr sz="1800" b="1" spc="140" dirty="0" err="1">
                <a:latin typeface="+mn-ea"/>
                <a:cs typeface="Noto Sans CJK JP Regular"/>
              </a:rPr>
              <a:t>감시</a:t>
            </a:r>
            <a:r>
              <a:rPr sz="1800" b="1" spc="445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활동</a:t>
            </a:r>
            <a:endParaRPr lang="en-US" altLang="ko-KR" sz="1800" b="1" spc="140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프로젝트 진행과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변화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새로운 산출물들이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축적됨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이러한 산출물들이 계속 버전이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올라감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이렇게 변화되는 산출물들을 관리하는 것이 형상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관리임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1626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F5548BF-469F-49EB-B8DD-9CDE252A6F99}"/>
              </a:ext>
            </a:extLst>
          </p:cNvPr>
          <p:cNvSpPr/>
          <p:nvPr/>
        </p:nvSpPr>
        <p:spPr>
          <a:xfrm>
            <a:off x="818380" y="1752875"/>
            <a:ext cx="10747552" cy="3820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4A4365A-EE04-480C-B56D-18639AEC12F1}"/>
              </a:ext>
            </a:extLst>
          </p:cNvPr>
          <p:cNvSpPr txBox="1"/>
          <p:nvPr/>
        </p:nvSpPr>
        <p:spPr>
          <a:xfrm>
            <a:off x="270131" y="657225"/>
            <a:ext cx="4250310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cs typeface="Noto Sans CJK JP Regular"/>
              </a:rPr>
              <a:t>3-way</a:t>
            </a:r>
            <a:r>
              <a:rPr sz="1800" b="1" spc="225" dirty="0">
                <a:cs typeface="Noto Sans CJK JP Regular"/>
              </a:rPr>
              <a:t> </a:t>
            </a:r>
            <a:r>
              <a:rPr sz="1800" b="1" spc="-40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공통의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조상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각 브랜치의 커밋</a:t>
            </a:r>
            <a:r>
              <a:rPr sz="1600" b="1" spc="290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두개</a:t>
            </a:r>
            <a:endParaRPr sz="16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415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622D8-6349-4E85-B135-85E9E6CA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4" y="1846222"/>
            <a:ext cx="2781300" cy="61912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B111283-A688-4469-950F-92964F76F109}"/>
              </a:ext>
            </a:extLst>
          </p:cNvPr>
          <p:cNvSpPr txBox="1"/>
          <p:nvPr/>
        </p:nvSpPr>
        <p:spPr>
          <a:xfrm>
            <a:off x="437437" y="900755"/>
            <a:ext cx="360212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필요없는 브랜치</a:t>
            </a:r>
            <a:r>
              <a:rPr sz="1800" b="1" spc="26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삭제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FB1C87-5097-49AB-AB05-AE2B282636EA}"/>
              </a:ext>
            </a:extLst>
          </p:cNvPr>
          <p:cNvSpPr/>
          <p:nvPr/>
        </p:nvSpPr>
        <p:spPr>
          <a:xfrm>
            <a:off x="818380" y="1752879"/>
            <a:ext cx="10747552" cy="275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99512" y="1772818"/>
            <a:ext cx="7593330" cy="3312795"/>
          </a:xfrm>
          <a:custGeom>
            <a:avLst/>
            <a:gdLst/>
            <a:ahLst/>
            <a:cxnLst/>
            <a:rect l="l" t="t" r="r" b="b"/>
            <a:pathLst>
              <a:path w="7593330" h="3312795">
                <a:moveTo>
                  <a:pt x="0" y="3312363"/>
                </a:moveTo>
                <a:lnTo>
                  <a:pt x="7592961" y="3312363"/>
                </a:lnTo>
                <a:lnTo>
                  <a:pt x="7592961" y="0"/>
                </a:lnTo>
                <a:lnTo>
                  <a:pt x="0" y="0"/>
                </a:lnTo>
                <a:lnTo>
                  <a:pt x="0" y="33123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37" y="994829"/>
            <a:ext cx="9771434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□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가끔씩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3-way </a:t>
            </a: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Merge가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실패하는 경우가</a:t>
            </a:r>
            <a:r>
              <a:rPr kumimoji="0" sz="2000" b="1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-15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+mn-ea"/>
                <a:cs typeface="Courier New"/>
              </a:rPr>
              <a:t>$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git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status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On branch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master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You have 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paths.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(fix conflicts and run "git commit")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paths: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(use "git add &lt;file&gt;..." to mark</a:t>
            </a:r>
            <a:r>
              <a:rPr kumimoji="0" sz="1750" b="1" i="0" u="none" strike="noStrike" kern="1200" cap="none" spc="3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resolution)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24301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24400" algn="l"/>
              </a:tabLst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both</a:t>
            </a:r>
            <a:r>
              <a:rPr kumimoji="0" sz="1750" b="1" i="0" u="none" strike="noStrike" kern="1200" cap="none" spc="3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modified:	index.html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no changes added to commit (use "git add" and/or "git commit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-a")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873292B-91E6-4606-AA5F-50D69360C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CF0D469B-80D2-4A35-B8F0-8A8EAEBC3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6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18633"/>
            <a:ext cx="7734290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충돌이 있는 파일은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unmerged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상태로</a:t>
            </a:r>
            <a:r>
              <a:rPr kumimoji="0" sz="2000" b="1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표시됨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충돌은 표준 형식에 따라</a:t>
            </a:r>
            <a:r>
              <a:rPr kumimoji="0" sz="2000" b="1" i="0" u="none" strike="noStrike" kern="1200" cap="none" spc="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표시해줌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036" y="2438239"/>
            <a:ext cx="7318974" cy="208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&lt;&lt;&lt;&lt;&lt;&lt;</a:t>
            </a: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HEAD:index.html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div 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contact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:</a:t>
            </a:r>
            <a:r>
              <a:rPr kumimoji="0" sz="1850" b="1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2"/>
              </a:rPr>
              <a:t>email.support@github.com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=======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&lt;div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30175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please contact us at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3"/>
              </a:rPr>
              <a:t>support@github.com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&gt;&gt;&gt;&gt;&gt;&gt;&gt;</a:t>
            </a: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iss53:index.html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BF121CC-45DF-489B-8ACB-7E8E89F6A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A25383E-9090-402E-B6BB-3932F57DF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36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303213" cy="2109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+mn-ea"/>
              </a:rPr>
              <a:pPr marL="254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1200" cap="none" spc="-1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437" y="900755"/>
            <a:ext cx="7444922" cy="1477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 </a:t>
            </a:r>
            <a:r>
              <a:rPr kumimoji="0" sz="1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무시하기(공백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때문에 충돌이 나는</a:t>
            </a:r>
            <a:r>
              <a:rPr kumimoji="0" sz="1800" b="1" i="0" u="none" strike="noStrike" kern="1200" cap="none" spc="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1FF41907-D480-4501-911B-B6AB5885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0216786-D5D4-4A70-B061-406FF3663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8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104679" cy="201337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일반적인</a:t>
            </a:r>
            <a:r>
              <a:rPr kumimoji="0" sz="16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--abort</a:t>
            </a: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어떤 이유로든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Merge를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처음부터 다시 하고 싶은</a:t>
            </a:r>
            <a:r>
              <a:rPr kumimoji="0" sz="16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reset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--hard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HEAD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5F65F2A-D971-4386-B55E-6B528F05D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873A231-A681-4E96-9FCE-4EB0FEFB9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B050-0771-427A-857F-80063DB40895}"/>
              </a:ext>
            </a:extLst>
          </p:cNvPr>
          <p:cNvSpPr txBox="1"/>
          <p:nvPr/>
        </p:nvSpPr>
        <p:spPr>
          <a:xfrm>
            <a:off x="1099595" y="3808071"/>
            <a:ext cx="6157731" cy="590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</a:t>
            </a:r>
            <a:r>
              <a:rPr lang="ko-KR" altLang="en-US" sz="2400" b="1" dirty="0">
                <a:solidFill>
                  <a:srgbClr val="C00000"/>
                </a:solidFill>
              </a:rPr>
              <a:t>위험하니 사용하지 마십시요</a:t>
            </a:r>
            <a:r>
              <a:rPr lang="en-US" altLang="ko-KR" sz="2400" b="1" dirty="0">
                <a:solidFill>
                  <a:srgbClr val="C00000"/>
                </a:solidFill>
              </a:rPr>
              <a:t>….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505216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공백이 달라졌을 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때(리눅스와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윈도우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처럼..,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또는 스페이스와 탭</a:t>
            </a:r>
            <a:r>
              <a:rPr kumimoji="0" sz="1600" b="1" i="0" u="none" strike="noStrike" kern="1200" cap="none" spc="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등)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mergy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–Xignore-all-space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–Xignore-space-change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6AE2F4A-0FF5-4FE3-9066-ADCFD2312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5C3D59F-5B4F-4AA9-B649-2195639D8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FBBD-DF00-4A81-BB3D-2207FA311C1A}"/>
              </a:ext>
            </a:extLst>
          </p:cNvPr>
          <p:cNvSpPr txBox="1"/>
          <p:nvPr/>
        </p:nvSpPr>
        <p:spPr>
          <a:xfrm>
            <a:off x="1099595" y="3808071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White</a:t>
            </a:r>
            <a:r>
              <a:rPr lang="ko-KR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</a:rPr>
              <a:t>Space</a:t>
            </a:r>
            <a:r>
              <a:rPr lang="ko-KR" altLang="en-US" sz="2400" b="1" dirty="0">
                <a:solidFill>
                  <a:srgbClr val="C00000"/>
                </a:solidFill>
              </a:rPr>
              <a:t> 이슈는 근본적인 해결방법이 될 수 없음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</a:p>
          <a:p>
            <a:pPr marL="88900" indent="-88900"/>
            <a:r>
              <a:rPr lang="ko-KR" altLang="en-US" sz="2400" b="1" dirty="0">
                <a:solidFill>
                  <a:srgbClr val="C00000"/>
                </a:solidFill>
              </a:rPr>
              <a:t>원 소스가 변하지 않았으므로 다음번에 재발함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48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6" y="900755"/>
            <a:ext cx="9748285" cy="17437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가져옴(3way</a:t>
            </a:r>
            <a:r>
              <a:rPr kumimoji="0" sz="1600" b="1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files)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적절하게</a:t>
            </a:r>
            <a:r>
              <a:rPr kumimoji="0" sz="1600" b="1" i="0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편집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merge-file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–p </a:t>
            </a:r>
            <a:r>
              <a:rPr kumimoji="0" sz="16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[file1] [file2] [file3] </a:t>
            </a:r>
            <a:r>
              <a:rPr kumimoji="0" sz="16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&gt;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[merged_file]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D51CB8-07CB-4BE0-871B-7AA0325EA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50C4A3D-B84A-483C-A667-1CDFEB9C2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01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053804" cy="242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하는 경우 추가적인 정보가 필요할 수도</a:t>
            </a:r>
            <a:r>
              <a:rPr kumimoji="0" sz="1600" b="1" i="0" u="none" strike="noStrike" kern="1200" cap="none" spc="4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checkout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–conflict=diff3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[conflicted_file]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Global로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 표시</a:t>
            </a:r>
            <a:r>
              <a:rPr kumimoji="0" sz="18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설정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diff3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2009B3-19A9-4C89-8EE3-94C9100E2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BEEC51A-DF0C-44B3-8C3A-C25611356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063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567667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해결 한</a:t>
            </a:r>
            <a:r>
              <a:rPr kumimoji="0" sz="2000" b="1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20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이후에는..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해결하고,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Staging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Area에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저장이 되면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commit이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가능함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807720" marR="0" lvl="1" indent="-43815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807720" algn="l"/>
                <a:tab pos="808355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git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add로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수정한 파일을 스테이지에</a:t>
            </a:r>
            <a:r>
              <a:rPr kumimoji="0" sz="18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올림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9E6B72-2E69-4FA8-97B8-D8556B45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18F32CD-C179-4ADB-9AE0-66A3CAFA5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818C4DE-3BDF-4460-BF6F-328AFBFE58E6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형상관리의 역할</a:t>
            </a:r>
            <a:endParaRPr sz="2000" b="1" spc="160" dirty="0">
              <a:latin typeface="+mn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DF5D39F-1C56-45B6-85D6-404D900F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887731"/>
              </p:ext>
            </p:extLst>
          </p:nvPr>
        </p:nvGraphicFramePr>
        <p:xfrm>
          <a:off x="2032000" y="997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965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pc="110" dirty="0">
                <a:latin typeface="Noto Sans CJK JP Regular"/>
              </a:rPr>
              <a:t>재배치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2EAA-035E-430F-82A5-034BA00263FA}"/>
              </a:ext>
            </a:extLst>
          </p:cNvPr>
          <p:cNvSpPr txBox="1"/>
          <p:nvPr/>
        </p:nvSpPr>
        <p:spPr>
          <a:xfrm>
            <a:off x="1446835" y="1701478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Field</a:t>
            </a:r>
            <a:r>
              <a:rPr lang="ko-KR" altLang="en-US" sz="2400" b="1" dirty="0">
                <a:solidFill>
                  <a:srgbClr val="C00000"/>
                </a:solidFill>
              </a:rPr>
              <a:t>에서 사용할 확률이 낮아 </a:t>
            </a:r>
            <a:r>
              <a:rPr lang="en-US" altLang="ko-KR" sz="2400" b="1" dirty="0">
                <a:solidFill>
                  <a:srgbClr val="C00000"/>
                </a:solidFill>
              </a:rPr>
              <a:t>Pass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Simple IDE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 Client Tools</a:t>
            </a:r>
          </a:p>
        </p:txBody>
      </p:sp>
    </p:spTree>
    <p:extLst>
      <p:ext uri="{BB962C8B-B14F-4D97-AF65-F5344CB8AC3E}">
        <p14:creationId xmlns:p14="http://schemas.microsoft.com/office/powerpoint/2010/main" val="27776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Simple IDE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4569D0-AC90-4397-B582-CAAACEC72C29}"/>
              </a:ext>
            </a:extLst>
          </p:cNvPr>
          <p:cNvSpPr/>
          <p:nvPr/>
        </p:nvSpPr>
        <p:spPr>
          <a:xfrm>
            <a:off x="2065870" y="1371596"/>
            <a:ext cx="10266272" cy="508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A2CB4FC-0857-461E-B4C8-959EC03B9F7A}"/>
              </a:ext>
            </a:extLst>
          </p:cNvPr>
          <p:cNvSpPr txBox="1"/>
          <p:nvPr/>
        </p:nvSpPr>
        <p:spPr>
          <a:xfrm>
            <a:off x="363191" y="763336"/>
            <a:ext cx="3405358" cy="207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0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Visual </a:t>
            </a:r>
            <a:r>
              <a:rPr sz="2000" b="1" spc="-15" dirty="0">
                <a:latin typeface="+mn-ea"/>
                <a:cs typeface="Noto Sans CJK JP Regular"/>
              </a:rPr>
              <a:t>Studio</a:t>
            </a:r>
            <a:r>
              <a:rPr sz="2000" b="1" spc="-45" dirty="0">
                <a:latin typeface="+mn-ea"/>
                <a:cs typeface="Noto Sans CJK JP Regular"/>
              </a:rPr>
              <a:t> </a:t>
            </a:r>
            <a:r>
              <a:rPr sz="2000" b="1" dirty="0">
                <a:latin typeface="+mn-ea"/>
                <a:cs typeface="Noto Sans CJK JP Regular"/>
              </a:rPr>
              <a:t>Code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Noto Sans CJK JP Regular"/>
              <a:buChar char="□"/>
            </a:pPr>
            <a:endParaRPr sz="3450" b="1" dirty="0">
              <a:latin typeface="+mn-ea"/>
              <a:cs typeface="Times New Roman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탐색기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검색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소스제어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디버그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확장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DA2BF-B9E4-4B7B-AC80-AB180717F4E4}"/>
              </a:ext>
            </a:extLst>
          </p:cNvPr>
          <p:cNvSpPr txBox="1"/>
          <p:nvPr/>
        </p:nvSpPr>
        <p:spPr>
          <a:xfrm>
            <a:off x="6504972" y="6199512"/>
            <a:ext cx="2106594" cy="4822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600" b="1" dirty="0"/>
              <a:t>IDE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통합 개발 도구</a:t>
            </a:r>
          </a:p>
        </p:txBody>
      </p:sp>
    </p:spTree>
    <p:extLst>
      <p:ext uri="{BB962C8B-B14F-4D97-AF65-F5344CB8AC3E}">
        <p14:creationId xmlns:p14="http://schemas.microsoft.com/office/powerpoint/2010/main" val="183693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pc="110" dirty="0">
                <a:latin typeface="Noto Sans CJK JP Regular"/>
              </a:rPr>
              <a:t>Git Client Tools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8E42A8-718F-4579-AA51-E6D67FB823BC}"/>
              </a:ext>
            </a:extLst>
          </p:cNvPr>
          <p:cNvSpPr/>
          <p:nvPr/>
        </p:nvSpPr>
        <p:spPr>
          <a:xfrm>
            <a:off x="705372" y="3672965"/>
            <a:ext cx="416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https://www.sourcetreeapp.com/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609B2E-B0EC-4C40-B3BA-A1117C215B34}"/>
              </a:ext>
            </a:extLst>
          </p:cNvPr>
          <p:cNvSpPr txBox="1"/>
          <p:nvPr/>
        </p:nvSpPr>
        <p:spPr>
          <a:xfrm>
            <a:off x="437436" y="900755"/>
            <a:ext cx="4974323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Noto Sans CJK JP Regular"/>
                <a:cs typeface="Noto Sans CJK JP Regular"/>
              </a:rPr>
              <a:t>Git </a:t>
            </a:r>
            <a:r>
              <a:rPr sz="2000" b="1" spc="-5" dirty="0">
                <a:latin typeface="Noto Sans CJK JP Regular"/>
                <a:cs typeface="Noto Sans CJK JP Regular"/>
              </a:rPr>
              <a:t>Client</a:t>
            </a:r>
            <a:r>
              <a:rPr sz="2000" b="1" spc="-20" dirty="0">
                <a:latin typeface="Noto Sans CJK JP Regular"/>
                <a:cs typeface="Noto Sans CJK JP Regular"/>
              </a:rPr>
              <a:t> </a:t>
            </a:r>
            <a:r>
              <a:rPr sz="2000" b="1" spc="-55" dirty="0">
                <a:latin typeface="Noto Sans CJK JP Regular"/>
                <a:cs typeface="Noto Sans CJK JP Regular"/>
              </a:rPr>
              <a:t>Tool</a:t>
            </a:r>
            <a:r>
              <a:rPr lang="en-US" sz="2000" b="1" spc="-55" dirty="0">
                <a:latin typeface="Noto Sans CJK JP Regular"/>
                <a:cs typeface="Noto Sans CJK JP Regular"/>
              </a:rPr>
              <a:t>s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Noto Sans CJK JP Regular"/>
                <a:cs typeface="Noto Sans CJK JP Regular"/>
              </a:rPr>
              <a:t>Git을 </a:t>
            </a:r>
            <a:r>
              <a:rPr sz="1800" b="1" spc="140" dirty="0">
                <a:latin typeface="Noto Sans CJK JP Regular"/>
                <a:cs typeface="Noto Sans CJK JP Regular"/>
              </a:rPr>
              <a:t>사용하기 쉽게 제공하는</a:t>
            </a:r>
            <a:r>
              <a:rPr sz="1800" b="1" spc="19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도구들</a:t>
            </a:r>
            <a:endParaRPr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5" dirty="0">
                <a:latin typeface="Noto Sans CJK JP Regular"/>
                <a:cs typeface="Noto Sans CJK JP Regular"/>
              </a:rPr>
              <a:t>CUI/GUI </a:t>
            </a:r>
            <a:r>
              <a:rPr sz="1800" b="1" spc="140" dirty="0">
                <a:latin typeface="Noto Sans CJK JP Regular"/>
                <a:cs typeface="Noto Sans CJK JP Regular"/>
              </a:rPr>
              <a:t>환경에서 다양한 도구</a:t>
            </a:r>
            <a:r>
              <a:rPr sz="1800" b="1" spc="27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존재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23BD755-1AA6-43B6-A7EA-E0C95C526CDA}"/>
              </a:ext>
            </a:extLst>
          </p:cNvPr>
          <p:cNvSpPr/>
          <p:nvPr/>
        </p:nvSpPr>
        <p:spPr>
          <a:xfrm>
            <a:off x="6096000" y="1053296"/>
            <a:ext cx="4974323" cy="5328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009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3791F1-9AA4-44A4-9EF4-0DA07BBB62D0}"/>
              </a:ext>
            </a:extLst>
          </p:cNvPr>
          <p:cNvSpPr txBox="1"/>
          <p:nvPr/>
        </p:nvSpPr>
        <p:spPr>
          <a:xfrm>
            <a:off x="270131" y="657225"/>
            <a:ext cx="1075528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cs typeface="Noto Sans CJK JP Regular"/>
              </a:rPr>
              <a:t>Long-Running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브랜치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배포했거나 배포할 코드만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480" dirty="0">
                <a:cs typeface="Noto Sans CJK JP Regular"/>
              </a:rPr>
              <a:t> </a:t>
            </a:r>
            <a:r>
              <a:rPr sz="1800" b="1" spc="25" dirty="0">
                <a:cs typeface="Noto Sans CJK JP Regular"/>
              </a:rPr>
              <a:t>merge(안정버전)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개발을 진행하고 안정화하는 브랜치는 </a:t>
            </a:r>
            <a:r>
              <a:rPr sz="1800" b="1" spc="-5" dirty="0">
                <a:cs typeface="Noto Sans CJK JP Regular"/>
              </a:rPr>
              <a:t>develop이나 </a:t>
            </a:r>
            <a:r>
              <a:rPr sz="1800" b="1" spc="-60" dirty="0">
                <a:cs typeface="Noto Sans CJK JP Regular"/>
              </a:rPr>
              <a:t>next </a:t>
            </a:r>
            <a:r>
              <a:rPr sz="1800" b="1" spc="140" dirty="0">
                <a:cs typeface="Noto Sans CJK JP Regular"/>
              </a:rPr>
              <a:t>등의 이름으로 추가</a:t>
            </a:r>
            <a:r>
              <a:rPr sz="1800" b="1" spc="6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사용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테스트를 거쳐서 안정적이라고 판단되면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-35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6B47EB1-7C69-40A8-881B-DC767DB65CC1}"/>
              </a:ext>
            </a:extLst>
          </p:cNvPr>
          <p:cNvSpPr/>
          <p:nvPr/>
        </p:nvSpPr>
        <p:spPr>
          <a:xfrm>
            <a:off x="763929" y="3274429"/>
            <a:ext cx="10755281" cy="202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723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6013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206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387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9458956"/>
      </p:ext>
    </p:extLst>
  </p:cSld>
  <p:clrMapOvr>
    <a:masterClrMapping/>
  </p:clrMapOvr>
</p:sld>
</file>

<file path=ppt/theme/theme1.xml><?xml version="1.0" encoding="utf-8"?>
<a:theme xmlns:a="http://schemas.openxmlformats.org/drawingml/2006/main" name="1_별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9525">
          <a:solidFill>
            <a:schemeClr val="tx1"/>
          </a:solidFill>
          <a:headEnd type="none"/>
          <a:tailEnd type="oval" w="lg" len="lg"/>
        </a:ln>
      </a:spPr>
      <a:bodyPr rtlCol="0" anchor="ctr"/>
      <a:lstStyle>
        <a:defPPr algn="ctr">
          <a:defRPr sz="2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 marL="88900" indent="-88900">
          <a:defRPr sz="1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3487</Words>
  <Application>Microsoft Office PowerPoint</Application>
  <PresentationFormat>와이드스크린</PresentationFormat>
  <Paragraphs>881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Noto Sans CJK JP Regular</vt:lpstr>
      <vt:lpstr>Noto Sans Mono CJK JP Regular</vt:lpstr>
      <vt:lpstr>나눔고딕 Bold</vt:lpstr>
      <vt:lpstr>맑은 고딕</vt:lpstr>
      <vt:lpstr>Arial</vt:lpstr>
      <vt:lpstr>Calibri</vt:lpstr>
      <vt:lpstr>Courier New</vt:lpstr>
      <vt:lpstr>Times New Roman</vt:lpstr>
      <vt:lpstr>Wingdings</vt:lpstr>
      <vt:lpstr>1_별첨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정영호</dc:creator>
  <cp:lastModifiedBy>정영호</cp:lastModifiedBy>
  <cp:revision>93</cp:revision>
  <dcterms:created xsi:type="dcterms:W3CDTF">2018-02-12T00:13:23Z</dcterms:created>
  <dcterms:modified xsi:type="dcterms:W3CDTF">2018-02-12T08:53:34Z</dcterms:modified>
</cp:coreProperties>
</file>